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24"/>
  </p:notesMasterIdLst>
  <p:handoutMasterIdLst>
    <p:handoutMasterId r:id="rId25"/>
  </p:handoutMasterIdLst>
  <p:sldIdLst>
    <p:sldId id="582" r:id="rId2"/>
    <p:sldId id="583" r:id="rId3"/>
    <p:sldId id="592" r:id="rId4"/>
    <p:sldId id="584" r:id="rId5"/>
    <p:sldId id="590" r:id="rId6"/>
    <p:sldId id="585" r:id="rId7"/>
    <p:sldId id="599" r:id="rId8"/>
    <p:sldId id="591" r:id="rId9"/>
    <p:sldId id="586" r:id="rId10"/>
    <p:sldId id="593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602" r:id="rId19"/>
    <p:sldId id="603" r:id="rId20"/>
    <p:sldId id="604" r:id="rId21"/>
    <p:sldId id="589" r:id="rId22"/>
    <p:sldId id="587" r:id="rId23"/>
  </p:sldIdLst>
  <p:sldSz cx="9904413" cy="6858000"/>
  <p:notesSz cx="6797675" cy="9926638"/>
  <p:embeddedFontLst>
    <p:embeddedFont>
      <p:font typeface="HY헤드라인M" pitchFamily="18" charset="-127"/>
      <p:regular r:id="rId26"/>
    </p:embeddedFont>
    <p:embeddedFont>
      <p:font typeface="HY그래픽M" pitchFamily="18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DDDDD"/>
    <a:srgbClr val="CD0456"/>
    <a:srgbClr val="B6024A"/>
    <a:srgbClr val="E4A528"/>
    <a:srgbClr val="F6DB16"/>
    <a:srgbClr val="595959"/>
    <a:srgbClr val="FFCCCC"/>
    <a:srgbClr val="FFCCFF"/>
    <a:srgbClr val="E0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75" d="100"/>
          <a:sy n="75" d="100"/>
        </p:scale>
        <p:origin x="-2772" y="-978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afe24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43711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0.1 </a:t>
            </a:r>
            <a:r>
              <a:rPr lang="ko-KR" altLang="en-US" sz="24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개발미완료</a:t>
            </a:r>
            <a:r>
              <a:rPr lang="ko-KR" altLang="en-US" sz="240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2016.10.14</a:t>
            </a: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" y="5589240"/>
            <a:ext cx="9334227" cy="9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836712"/>
            <a:ext cx="8558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5301208"/>
            <a:ext cx="8913972" cy="537721"/>
          </a:xfrm>
        </p:spPr>
        <p:txBody>
          <a:bodyPr/>
          <a:lstStyle/>
          <a:p>
            <a:r>
              <a:rPr lang="ko-KR" altLang="en-US" sz="2000" dirty="0"/>
              <a:t>생성하면 하단에 </a:t>
            </a:r>
            <a:r>
              <a:rPr lang="ko-KR" altLang="en-US" sz="2000" dirty="0" smtClean="0"/>
              <a:t>표시 </a:t>
            </a:r>
            <a:r>
              <a:rPr lang="ko-KR" altLang="en-US" sz="2000" dirty="0"/>
              <a:t>및 수정</a:t>
            </a:r>
            <a:r>
              <a:rPr lang="en-US" altLang="ko-KR" sz="2000" dirty="0"/>
              <a:t>,</a:t>
            </a:r>
            <a:r>
              <a:rPr lang="ko-KR" altLang="en-US" sz="2000" dirty="0"/>
              <a:t>삭제 가능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04134" y="2852936"/>
            <a:ext cx="288032" cy="5040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96567" y="2780928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소수점포함 숫자만 가능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r>
              <a:rPr lang="ko-KR" altLang="en-US" sz="1600" dirty="0" smtClean="0"/>
              <a:t>콤마불가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예외처리 아직 </a:t>
            </a:r>
            <a:r>
              <a:rPr lang="ko-KR" altLang="en-US" sz="1600" dirty="0" err="1" smtClean="0"/>
              <a:t>미구현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출고부품 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5013176"/>
            <a:ext cx="8913972" cy="1112991"/>
          </a:xfrm>
        </p:spPr>
        <p:txBody>
          <a:bodyPr/>
          <a:lstStyle/>
          <a:p>
            <a:r>
              <a:rPr lang="ko-KR" altLang="en-US" dirty="0" err="1" smtClean="0"/>
              <a:t>수량입력후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1" y="1447999"/>
            <a:ext cx="8227818" cy="35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1711846" y="10030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3494259">
            <a:off x="7616502" y="295635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4" y="1566317"/>
            <a:ext cx="8705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보기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4499471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부품리스트에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표시 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3728070" y="108955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4857117" y="2011921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809603" y="1089555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980781" y="204017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8" y="1140881"/>
            <a:ext cx="6965056" cy="452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5949280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998465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993021" y="1664801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079998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16685" y="169305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380758" y="4149080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668790" y="4528291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968430" y="2132856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256462" y="2512067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진행상황 확인가능</a:t>
            </a:r>
            <a:endParaRPr lang="ko-KR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1293443"/>
            <a:ext cx="7363965" cy="2169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34" y="3167259"/>
            <a:ext cx="5544616" cy="3430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3446115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위쪽 화살표 설명선 3"/>
          <p:cNvSpPr/>
          <p:nvPr/>
        </p:nvSpPr>
        <p:spPr>
          <a:xfrm rot="10800000">
            <a:off x="7206819" y="2608336"/>
            <a:ext cx="553698" cy="964679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59186" y="2348880"/>
            <a:ext cx="8913972" cy="24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4" y="1052736"/>
            <a:ext cx="9787900" cy="298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4154787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88" y="1927013"/>
            <a:ext cx="6866047" cy="4582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7"/>
          <a:stretch/>
        </p:blipFill>
        <p:spPr bwMode="auto">
          <a:xfrm>
            <a:off x="-16346" y="1927013"/>
            <a:ext cx="2883421" cy="274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 화살표 설명선 5"/>
          <p:cNvSpPr/>
          <p:nvPr/>
        </p:nvSpPr>
        <p:spPr>
          <a:xfrm rot="5400000">
            <a:off x="1893577" y="3131825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14" y="919343"/>
            <a:ext cx="6069964" cy="593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301208"/>
            <a:ext cx="9904413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3" b="21564"/>
          <a:stretch/>
        </p:blipFill>
        <p:spPr bwMode="auto">
          <a:xfrm>
            <a:off x="384720" y="5949280"/>
            <a:ext cx="8743950" cy="5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373216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4" y="1002184"/>
            <a:ext cx="7785526" cy="517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70" y="5949280"/>
            <a:ext cx="8913972" cy="1112991"/>
          </a:xfrm>
        </p:spPr>
        <p:txBody>
          <a:bodyPr/>
          <a:lstStyle/>
          <a:p>
            <a:r>
              <a:rPr lang="ko-KR" altLang="en-US" sz="2400" dirty="0" smtClean="0"/>
              <a:t>출고를 마치고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http://innoparts.cafe24.com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</a:t>
            </a:r>
            <a:r>
              <a:rPr lang="ko-KR" altLang="en-US" dirty="0" err="1" smtClean="0"/>
              <a:t>출고요청건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출고요청 결과를 동시</a:t>
            </a:r>
            <a:r>
              <a:rPr lang="ko-KR" altLang="en-US" dirty="0"/>
              <a:t>에</a:t>
            </a:r>
            <a:r>
              <a:rPr lang="ko-KR" altLang="en-US" dirty="0" smtClean="0"/>
              <a:t> 확인가능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217762"/>
            <a:ext cx="9391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32126" y="1772788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3573" name="TextBox 23572"/>
          <p:cNvSpPr txBox="1"/>
          <p:nvPr/>
        </p:nvSpPr>
        <p:spPr>
          <a:xfrm rot="1800000">
            <a:off x="7176944" y="44889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담당자님 재확인 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4037356"/>
            <a:ext cx="118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604127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574" y="4365104"/>
            <a:ext cx="9706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STATE 1 : </a:t>
            </a:r>
            <a:r>
              <a:rPr lang="ko-KR" altLang="en-US" sz="1600" dirty="0"/>
              <a:t>요청서 </a:t>
            </a:r>
            <a:r>
              <a:rPr lang="ko-KR" altLang="en-US" sz="1600" dirty="0" err="1"/>
              <a:t>작성중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개발담당자가 부품리스트를 추가삭제 및 수량변경 할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               </a:t>
            </a:r>
            <a:r>
              <a:rPr lang="ko-KR" altLang="en-US" sz="1600" dirty="0" err="1"/>
              <a:t>출고요청하면</a:t>
            </a:r>
            <a:r>
              <a:rPr lang="ko-KR" altLang="en-US" sz="1600" dirty="0"/>
              <a:t> 출고담당자에게 작성내용이 넘어감</a:t>
            </a:r>
            <a:br>
              <a:rPr lang="ko-KR" altLang="en-US" sz="1600" dirty="0"/>
            </a:br>
            <a:r>
              <a:rPr lang="ko-KR" altLang="en-US" sz="1600" dirty="0"/>
              <a:t>                부품수량 </a:t>
            </a:r>
            <a:r>
              <a:rPr lang="ko-KR" altLang="en-US" sz="1600" dirty="0" err="1"/>
              <a:t>여러건을</a:t>
            </a:r>
            <a:r>
              <a:rPr lang="ko-KR" altLang="en-US" sz="1600" dirty="0"/>
              <a:t> 출고요청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진행할 수 있음</a:t>
            </a:r>
          </a:p>
          <a:p>
            <a:r>
              <a:rPr lang="en-US" altLang="ko-KR" sz="1600" dirty="0"/>
              <a:t>STATE 2 : </a:t>
            </a:r>
            <a:r>
              <a:rPr lang="ko-KR" altLang="en-US" sz="1600" dirty="0" err="1"/>
              <a:t>합의요청중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동료개발자가 승인해야 </a:t>
            </a:r>
            <a:r>
              <a:rPr lang="ko-KR" altLang="en-US" sz="1600" dirty="0" err="1"/>
              <a:t>출고진행함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승인시</a:t>
            </a:r>
            <a:r>
              <a:rPr lang="ko-KR" altLang="en-US" sz="1600" dirty="0"/>
              <a:t> 출고담당자에게 리스트가 넘어감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3 : </a:t>
            </a:r>
            <a:r>
              <a:rPr lang="ko-KR" altLang="en-US" sz="1600" dirty="0" err="1"/>
              <a:t>출고접수중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확인하고 프린트를 </a:t>
            </a:r>
            <a:r>
              <a:rPr lang="ko-KR" altLang="en-US" sz="1600" dirty="0" err="1"/>
              <a:t>해야함</a:t>
            </a:r>
            <a:endParaRPr lang="ko-KR" altLang="en-US" sz="1600" dirty="0"/>
          </a:p>
          <a:p>
            <a:r>
              <a:rPr lang="en-US" altLang="ko-KR" sz="1600" dirty="0"/>
              <a:t>STATE 4 : </a:t>
            </a:r>
            <a:r>
              <a:rPr lang="ko-KR" altLang="en-US" sz="1600" dirty="0"/>
              <a:t>출고접수완료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</a:t>
            </a:r>
            <a:r>
              <a:rPr lang="ko-KR" altLang="en-US" sz="1600" dirty="0" err="1"/>
              <a:t>출고완료후</a:t>
            </a:r>
            <a:r>
              <a:rPr lang="ko-KR" altLang="en-US" sz="1600" dirty="0"/>
              <a:t> 출고완료 버튼을 눌러야 함</a:t>
            </a:r>
          </a:p>
          <a:p>
            <a:r>
              <a:rPr lang="en-US" altLang="ko-KR" sz="1600" dirty="0"/>
              <a:t>STATE 5 : </a:t>
            </a:r>
            <a:r>
              <a:rPr lang="ko-KR" altLang="en-US" sz="1600" dirty="0"/>
              <a:t>출고완료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  <a:p>
            <a:r>
              <a:rPr lang="en-US" altLang="ko-KR" sz="1600" dirty="0"/>
              <a:t>STATE 6 : </a:t>
            </a:r>
            <a:r>
              <a:rPr lang="ko-KR" altLang="en-US" sz="1600" dirty="0"/>
              <a:t>반려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408" y="98072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" y="1706853"/>
            <a:ext cx="9794107" cy="1650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835"/>
          <a:stretch/>
        </p:blipFill>
        <p:spPr bwMode="auto">
          <a:xfrm>
            <a:off x="55662" y="4509120"/>
            <a:ext cx="9794107" cy="1592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188221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6392366" y="1556793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3" y="2018160"/>
            <a:ext cx="9632726" cy="2000151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56262" y="1196752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sp>
        <p:nvSpPr>
          <p:cNvPr id="9" name="아래쪽 화살표 8"/>
          <p:cNvSpPr/>
          <p:nvPr/>
        </p:nvSpPr>
        <p:spPr>
          <a:xfrm>
            <a:off x="4520158" y="1556793"/>
            <a:ext cx="389981" cy="440407"/>
          </a:xfrm>
          <a:prstGeom prst="downArrow">
            <a:avLst/>
          </a:prstGeom>
          <a:solidFill>
            <a:schemeClr val="bg1">
              <a:lumMod val="75000"/>
              <a:alpha val="31000"/>
            </a:schemeClr>
          </a:solidFill>
          <a:ln>
            <a:solidFill>
              <a:schemeClr val="bg1">
                <a:lumMod val="65000"/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872086" y="1052736"/>
            <a:ext cx="1784225" cy="8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아직 </a:t>
            </a:r>
            <a:r>
              <a:rPr lang="ko-KR" altLang="en-US" sz="1200" dirty="0" err="1" smtClean="0"/>
              <a:t>미구현된</a:t>
            </a:r>
            <a:r>
              <a:rPr lang="ko-KR" altLang="en-US" sz="1200" dirty="0" smtClean="0"/>
              <a:t> 메뉴는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임시삭제표시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78401</TotalTime>
  <Words>388</Words>
  <Application>Microsoft Office PowerPoint</Application>
  <PresentationFormat>사용자 지정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Wingdings</vt:lpstr>
      <vt:lpstr>HY헤드라인M</vt:lpstr>
      <vt:lpstr>HY그래픽M</vt:lpstr>
      <vt:lpstr>Times New Roman</vt:lpstr>
      <vt:lpstr>맑은 고딕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개발 담당자 업무</vt:lpstr>
      <vt:lpstr>개발담당자 업무 시작하기</vt:lpstr>
      <vt:lpstr>프로젝트 생성</vt:lpstr>
      <vt:lpstr>부품(Parts) 생성</vt:lpstr>
      <vt:lpstr>출고부품 담기 (장바구니 담기)</vt:lpstr>
      <vt:lpstr>출고요청 부품리스트 보기 (장바구니 확인)</vt:lpstr>
      <vt:lpstr>출고요청하기</vt:lpstr>
      <vt:lpstr>출고요청 진행상황 확인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 출고요청건 확인</vt:lpstr>
      <vt:lpstr>기대사항(1)</vt:lpstr>
      <vt:lpstr>기대사항(2)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Microsoft</cp:lastModifiedBy>
  <cp:revision>1968</cp:revision>
  <cp:lastPrinted>2015-01-13T02:21:39Z</cp:lastPrinted>
  <dcterms:created xsi:type="dcterms:W3CDTF">2010-12-16T05:11:19Z</dcterms:created>
  <dcterms:modified xsi:type="dcterms:W3CDTF">2016-11-02T12:19:33Z</dcterms:modified>
</cp:coreProperties>
</file>