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120" d="100"/>
          <a:sy n="120" d="100"/>
        </p:scale>
        <p:origin x="-1398" y="-9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 userDrawn="1"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84757"/>
              </p:ext>
            </p:extLst>
          </p:nvPr>
        </p:nvGraphicFramePr>
        <p:xfrm>
          <a:off x="238125" y="642938"/>
          <a:ext cx="9429750" cy="5621334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2547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N/A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로그인되는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실패시 해당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9326"/>
              </p:ext>
            </p:extLst>
          </p:nvPr>
        </p:nvGraphicFramePr>
        <p:xfrm>
          <a:off x="238125" y="642938"/>
          <a:ext cx="9429750" cy="542766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안함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6339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중요정보없음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12836</TotalTime>
  <Words>1342</Words>
  <Application>Microsoft Office PowerPoint</Application>
  <PresentationFormat>A4 용지(210x297mm)</PresentationFormat>
  <Paragraphs>244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jaeyong1.park</cp:lastModifiedBy>
  <cp:revision>604</cp:revision>
  <cp:lastPrinted>2011-06-24T05:54:08Z</cp:lastPrinted>
  <dcterms:created xsi:type="dcterms:W3CDTF">2010-01-12T05:42:54Z</dcterms:created>
  <dcterms:modified xsi:type="dcterms:W3CDTF">2017-01-10T13:17:24Z</dcterms:modified>
</cp:coreProperties>
</file>