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50" r:id="rId13"/>
  </p:sldMasterIdLst>
  <p:sldIdLst>
    <p:sldId id="257" r:id="rId15"/>
    <p:sldId id="259" r:id="rId16"/>
    <p:sldId id="25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883EC6"/>
    <a:srgbClr val="2AB903"/>
    <a:srgbClr val="6EEC28"/>
    <a:srgbClr val="46A90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293" autoAdjust="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2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viewProps" Target="viewProps.xml"></Relationship><Relationship Id="rId19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C563E-BF05-40E7-A018-17DD2A709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AF2013-6149-4929-9D45-AF262FBBE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91488-9F6E-46E4-803E-55849595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48B73-D1C5-483A-B214-EBFCC222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6E7A4-93A9-47D9-8702-D5A19A0B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3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1C53B-8070-4142-B89B-C7A64F3B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FFE084-835F-4768-B7C8-ABE22B71D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5A8C6-489B-4451-9AD1-409E055F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536E7-33A3-46E5-A28D-D4B8EE92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96625-C493-4121-AF86-9024F6FC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262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F3CC21-F788-45A7-B7E4-3EF4D1A45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321088-EEAF-4ED1-A04F-8187D7F53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5C5EC-0DA4-4E67-A2CC-121134B7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ADFBA3-78ED-45D3-B9B0-7120EC33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A0CAE-D3C1-4336-8CE3-F8082BD0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9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9C0C4-FA3E-475E-9DFA-362F4329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11167-BC32-4440-A0A8-35AD5E08B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E66AE-733F-475D-A9AC-CBD3CF54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24D38-7439-4B01-8459-53C72918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DB743-3511-422B-BF02-5263ECD0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6C8A4-D23A-48A4-86AB-3814522A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4BD0BD-4AC2-4D7A-A722-1770CA80A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3DD6A-F915-4C0E-8A6F-27D6BB18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99657-FA1D-4C4A-B414-D7DFD898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B7340-10F9-45BD-8771-EE1EBB01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2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1917F-DEA5-4FC7-BEBD-354CE786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E037C-F69A-468A-93E9-8373CAEDD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85371B-559D-4EB1-8C7C-3607AA9A6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C861A8-4C8D-4816-8B0A-ABFFEF21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665F03-CF8A-4035-815C-BED18968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987E1-F2D3-4374-80F1-DA9F2069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6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7B63A-9D3E-4998-A945-A65CAFD9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81607E-00D5-4BA0-96AE-AE6835178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1A9BC1-9255-43CF-975A-12F01A46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1611A1-C906-46D2-9567-E28B27E42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0B0320-9E2A-492D-AE96-D4E47E277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D599BD-9AD2-4A88-A350-8A6EA102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5E016A-BBA2-4E64-B029-EFA6C533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DA3F88-5303-4998-8146-0CE91673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70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A73C3-17B6-4C43-A2D1-1DFF672C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AF1F77-52D6-4AAE-906E-A1D361F1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D6AEA3-BBCD-4953-ADED-B7CB156E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12E48D-6160-44CE-ADF7-DA5A5E2A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1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4F044B-EF10-46FC-91FD-E2D632171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666CE1-E443-451E-AABD-CE6901FB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1D3DA5-0DFF-4168-87CE-48640644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06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8E5A4-D329-44A0-8734-324A712A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76EB3-AD3A-4BD2-AB95-1F3D8699F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D9C60C-8C4A-4258-83B4-617976450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3A788-A005-4C4C-9270-DEE914F3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1784CD-6981-49C4-B020-955F6D7A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C963F-87CF-49C8-A09F-88D44037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01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8D71-273F-4A35-B911-1262F1A8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264E8A-F503-4A52-B2B8-ABDA994D1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378CE3-D0B9-41F6-8FCE-2A073627B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52F2F-B8D7-4269-B12B-CCFD20F6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0BC025-BAAD-4EC6-ADA4-A8D97CAE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94A294-FBBD-426C-A934-E59665C1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6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EB63A4-A38F-4E7C-891A-EE39FBB0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8FD98-DC98-4843-90D1-676F15D8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A939D-E32D-439D-9422-729717911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FE1BB-0C5F-4261-B7A9-833237E779EC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288BC-BB99-4284-B198-FB0790290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00395-DCCD-4C64-AE3D-129AFDFA0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C7894-1BFC-4707-9800-F96D4226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5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6462047237.png"></Relationship><Relationship Id="rId3" Type="http://schemas.openxmlformats.org/officeDocument/2006/relationships/image" Target="../media/fImage690072052675.png"></Relationship><Relationship Id="rId4" Type="http://schemas.openxmlformats.org/officeDocument/2006/relationships/image" Target="../media/fImage3055206245.png"></Relationship><Relationship Id="rId5" Type="http://schemas.openxmlformats.org/officeDocument/2006/relationships/image" Target="../media/fImage57842082710.png"></Relationship><Relationship Id="rId6" Type="http://schemas.openxmlformats.org/officeDocument/2006/relationships/image" Target="../media/fImage5909210415.png"></Relationship><Relationship Id="rId7" Type="http://schemas.openxmlformats.org/officeDocument/2006/relationships/image" Target="../media/fImage158262168192.png"></Relationship><Relationship Id="rId8" Type="http://schemas.openxmlformats.org/officeDocument/2006/relationships/image" Target="../media/fImage1230642174710.png"></Relationship><Relationship Id="rId9" Type="http://schemas.openxmlformats.org/officeDocument/2006/relationships/image" Target="../media/fImage506822194747.png"></Relationship><Relationship Id="rId10" Type="http://schemas.openxmlformats.org/officeDocument/2006/relationships/image" Target="../media/fImage55982133037.png"></Relationship><Relationship Id="rId11" Type="http://schemas.openxmlformats.org/officeDocument/2006/relationships/image" Target="../media/fImage45962111299.png"></Relationship><Relationship Id="rId12" Type="http://schemas.openxmlformats.org/officeDocument/2006/relationships/image" Target="../media/fImage43702128447.png"></Relationship><Relationship Id="rId13" Type="http://schemas.openxmlformats.org/officeDocument/2006/relationships/image" Target="../media/fImage503052159715.png"></Relationship><Relationship Id="rId14" Type="http://schemas.openxmlformats.org/officeDocument/2006/relationships/image" Target="../media/fImage18312141693.png"></Relationship><Relationship Id="rId15" Type="http://schemas.openxmlformats.org/officeDocument/2006/relationships/image" Target="../media/fImage40012219579.png"></Relationship><Relationship Id="rId16" Type="http://schemas.openxmlformats.org/officeDocument/2006/relationships/image" Target="../media/fImage47752237129.jpeg"></Relationship><Relationship Id="rId17" Type="http://schemas.openxmlformats.org/officeDocument/2006/relationships/image" Target="../media/fImage22072245164.png"></Relationship><Relationship Id="rId18" Type="http://schemas.openxmlformats.org/officeDocument/2006/relationships/image" Target="../media/fImage302132253979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17041501441.png"></Relationship><Relationship Id="rId3" Type="http://schemas.openxmlformats.org/officeDocument/2006/relationships/image" Target="../media/fImage517041517127.png"></Relationship><Relationship Id="rId4" Type="http://schemas.openxmlformats.org/officeDocument/2006/relationships/image" Target="../media/fImage517041526179.png"></Relationship><Relationship Id="rId5" Type="http://schemas.openxmlformats.org/officeDocument/2006/relationships/image" Target="../media/fImage16091605784.png"></Relationship><Relationship Id="rId6" Type="http://schemas.openxmlformats.org/officeDocument/2006/relationships/image" Target="../media/fImage16091614537.png"></Relationship><Relationship Id="rId7" Type="http://schemas.openxmlformats.org/officeDocument/2006/relationships/image" Target="../media/fImage16091629870.png"></Relationship><Relationship Id="rId8" Type="http://schemas.openxmlformats.org/officeDocument/2006/relationships/image" Target="../media/fImage132221637561.jpeg"></Relationship><Relationship Id="rId9" Type="http://schemas.openxmlformats.org/officeDocument/2006/relationships/image" Target="../media/fImage132221642581.jpeg"></Relationship><Relationship Id="rId10" Type="http://schemas.openxmlformats.org/officeDocument/2006/relationships/image" Target="../media/fImage132221654165.jpeg"></Relationship><Relationship Id="rId11" Type="http://schemas.openxmlformats.org/officeDocument/2006/relationships/image" Target="../media/fImage1230641765802.png"></Relationship><Relationship Id="rId12" Type="http://schemas.openxmlformats.org/officeDocument/2006/relationships/image" Target="../media/fImage1230641777732.png"></Relationship><Relationship Id="rId13" Type="http://schemas.openxmlformats.org/officeDocument/2006/relationships/image" Target="../media/fImage1230641787332.png"></Relationship><Relationship Id="rId14" Type="http://schemas.openxmlformats.org/officeDocument/2006/relationships/image" Target="../media/fImage16092067854.png"></Relationship><Relationship Id="rId15" Type="http://schemas.openxmlformats.org/officeDocument/2006/relationships/image" Target="../media/fImage218512079759.jpeg"></Relationship><Relationship Id="rId16" Type="http://schemas.openxmlformats.org/officeDocument/2006/relationships/image" Target="../media/fImage89492089847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CA36859-B057-4E4D-BF3C-D18FFC0F3339}"/>
              </a:ext>
            </a:extLst>
          </p:cNvPr>
          <p:cNvSpPr/>
          <p:nvPr/>
        </p:nvSpPr>
        <p:spPr>
          <a:xfrm>
            <a:off x="8414385" y="1520825"/>
            <a:ext cx="3315335" cy="94107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/>
          <p:cNvSpPr>
            <a:spLocks/>
          </p:cNvSpPr>
          <p:nvPr/>
        </p:nvSpPr>
        <p:spPr>
          <a:xfrm rot="0">
            <a:off x="8387080" y="2673350"/>
            <a:ext cx="3315970" cy="941705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2" name="사각형: 둥근 모서리 51"/>
          <p:cNvSpPr>
            <a:spLocks/>
          </p:cNvSpPr>
          <p:nvPr/>
        </p:nvSpPr>
        <p:spPr>
          <a:xfrm rot="0">
            <a:off x="8391525" y="3802380"/>
            <a:ext cx="3315970" cy="2060575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cxnSp>
        <p:nvCxnSpPr>
          <p:cNvPr id="149" name="직선 화살표 연결선 148"/>
          <p:cNvCxnSpPr>
            <a:cxnSpLocks/>
          </p:cNvCxnSpPr>
          <p:nvPr/>
        </p:nvCxnSpPr>
        <p:spPr>
          <a:xfrm rot="0">
            <a:off x="10981690" y="1336675"/>
            <a:ext cx="6350" cy="2508250"/>
          </a:xfrm>
          <a:prstGeom prst="straightConnector1"/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300CC79-304C-4DD8-A687-D0C9C3C3F4E6}"/>
              </a:ext>
            </a:extLst>
          </p:cNvPr>
          <p:cNvCxnSpPr>
            <a:cxnSpLocks/>
          </p:cNvCxnSpPr>
          <p:nvPr/>
        </p:nvCxnSpPr>
        <p:spPr>
          <a:xfrm>
            <a:off x="10443845" y="1336675"/>
            <a:ext cx="0" cy="1499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/>
          <p:cNvSpPr>
            <a:spLocks/>
          </p:cNvSpPr>
          <p:nvPr/>
        </p:nvSpPr>
        <p:spPr>
          <a:xfrm rot="0">
            <a:off x="439420" y="470534"/>
            <a:ext cx="3687445" cy="44189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" name="사각형: 둥근 모서리 4"/>
          <p:cNvSpPr>
            <a:spLocks/>
          </p:cNvSpPr>
          <p:nvPr/>
        </p:nvSpPr>
        <p:spPr>
          <a:xfrm rot="0">
            <a:off x="4330065" y="474980"/>
            <a:ext cx="3684905" cy="440055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6" name="사각형: 둥근 모서리 5"/>
          <p:cNvSpPr>
            <a:spLocks/>
          </p:cNvSpPr>
          <p:nvPr/>
        </p:nvSpPr>
        <p:spPr>
          <a:xfrm rot="0">
            <a:off x="8211820" y="474980"/>
            <a:ext cx="3684905" cy="5534025"/>
          </a:xfrm>
          <a:prstGeom prst="roundRect">
            <a:avLst>
              <a:gd name="adj" fmla="val 0"/>
            </a:avLst>
          </a:prstGeom>
          <a:noFill/>
          <a:ln w="19050" cap="flat" cmpd="sng"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 rot="0">
            <a:off x="1256030" y="68580"/>
            <a:ext cx="1961515" cy="3702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Subscribs service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1EE36-C5AC-4F52-945D-8ED633C092F6}"/>
              </a:ext>
            </a:extLst>
          </p:cNvPr>
          <p:cNvSpPr txBox="1"/>
          <p:nvPr/>
        </p:nvSpPr>
        <p:spPr>
          <a:xfrm>
            <a:off x="5055870" y="82550"/>
            <a:ext cx="2597150" cy="4152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sz="2100" i="0" b="0">
                <a:solidFill>
                  <a:srgbClr val="202124"/>
                </a:solidFill>
                <a:latin typeface="inherit" charset="0"/>
                <a:ea typeface="inherit" charset="0"/>
              </a:rPr>
              <a:t>W</a:t>
            </a:r>
            <a:r>
              <a:rPr sz="2100" i="0" b="0">
                <a:solidFill>
                  <a:srgbClr val="202124"/>
                </a:solidFill>
                <a:latin typeface="inherit" charset="0"/>
                <a:ea typeface="inherit" charset="0"/>
              </a:rPr>
              <a:t>eekly</a:t>
            </a:r>
            <a:r>
              <a:rPr lang="en-US" altLang="ko-KR"/>
              <a:t> A</a:t>
            </a:r>
            <a:r>
              <a:rPr lang="en-US" altLang="ko-KR"/>
              <a:t>dmin</a:t>
            </a:r>
            <a:r>
              <a:rPr lang="en-US" altLang="ko-KR"/>
              <a:t> service</a:t>
            </a:r>
            <a:endParaRPr lang="ko-KR" altLang="en-US"/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9218930" y="68580"/>
            <a:ext cx="1733550" cy="370205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Partner service</a:t>
            </a:r>
            <a:endParaRPr lang="ko-KR" altLang="en-US"/>
          </a:p>
        </p:txBody>
      </p:sp>
      <p:sp>
        <p:nvSpPr>
          <p:cNvPr id="11" name="사각형: 둥근 모서리 10"/>
          <p:cNvSpPr>
            <a:spLocks/>
          </p:cNvSpPr>
          <p:nvPr/>
        </p:nvSpPr>
        <p:spPr>
          <a:xfrm rot="0">
            <a:off x="674370" y="807085"/>
            <a:ext cx="3286125" cy="53975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</a:rPr>
              <a:t>메인페이지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13DB17-F891-453D-989F-D20766E62BE4}"/>
              </a:ext>
            </a:extLst>
          </p:cNvPr>
          <p:cNvSpPr/>
          <p:nvPr/>
        </p:nvSpPr>
        <p:spPr>
          <a:xfrm>
            <a:off x="716915" y="1458595"/>
            <a:ext cx="1489075" cy="289052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/>
          <p:cNvSpPr>
            <a:spLocks/>
          </p:cNvSpPr>
          <p:nvPr/>
        </p:nvSpPr>
        <p:spPr>
          <a:xfrm rot="0">
            <a:off x="846455" y="1673225"/>
            <a:ext cx="1231265" cy="58674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</a:rPr>
              <a:t>제품목록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사각형: 둥근 모서리 38"/>
          <p:cNvSpPr>
            <a:spLocks/>
          </p:cNvSpPr>
          <p:nvPr/>
        </p:nvSpPr>
        <p:spPr>
          <a:xfrm rot="0">
            <a:off x="2384425" y="1482090"/>
            <a:ext cx="1489710" cy="916305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569C913-7B5E-4D9F-9F7C-FFB1D32A083F}"/>
              </a:ext>
            </a:extLst>
          </p:cNvPr>
          <p:cNvSpPr/>
          <p:nvPr/>
        </p:nvSpPr>
        <p:spPr>
          <a:xfrm>
            <a:off x="836930" y="2592070"/>
            <a:ext cx="1230630" cy="58610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제품상세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205CDE7-D1BA-468D-A550-912BFFD8305B}"/>
              </a:ext>
            </a:extLst>
          </p:cNvPr>
          <p:cNvCxnSpPr>
            <a:endCxn id="40" idx="0"/>
          </p:cNvCxnSpPr>
          <p:nvPr/>
        </p:nvCxnSpPr>
        <p:spPr>
          <a:xfrm>
            <a:off x="1452245" y="2259330"/>
            <a:ext cx="0" cy="332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4C4D3ED-D7EC-4836-A50E-99725200C3CA}"/>
              </a:ext>
            </a:extLst>
          </p:cNvPr>
          <p:cNvCxnSpPr/>
          <p:nvPr/>
        </p:nvCxnSpPr>
        <p:spPr>
          <a:xfrm>
            <a:off x="1461135" y="1354455"/>
            <a:ext cx="0" cy="332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F92A6D2-C6A6-46D8-AE90-759DBCE1BABC}"/>
              </a:ext>
            </a:extLst>
          </p:cNvPr>
          <p:cNvCxnSpPr/>
          <p:nvPr/>
        </p:nvCxnSpPr>
        <p:spPr>
          <a:xfrm>
            <a:off x="3116580" y="1336675"/>
            <a:ext cx="0" cy="332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43E69A6-9AA1-467F-805B-722CF41CA41C}"/>
              </a:ext>
            </a:extLst>
          </p:cNvPr>
          <p:cNvSpPr/>
          <p:nvPr/>
        </p:nvSpPr>
        <p:spPr>
          <a:xfrm>
            <a:off x="4476115" y="688975"/>
            <a:ext cx="3386455" cy="39528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473E21F-8F6D-4E9B-A49B-C05E2CCB71C3}"/>
              </a:ext>
            </a:extLst>
          </p:cNvPr>
          <p:cNvSpPr/>
          <p:nvPr/>
        </p:nvSpPr>
        <p:spPr>
          <a:xfrm>
            <a:off x="8411210" y="797560"/>
            <a:ext cx="3285490" cy="53911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메인페이지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/>
          <p:cNvSpPr>
            <a:spLocks/>
          </p:cNvSpPr>
          <p:nvPr/>
        </p:nvSpPr>
        <p:spPr>
          <a:xfrm rot="0">
            <a:off x="8829040" y="1676400"/>
            <a:ext cx="2475230" cy="58674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</a:rPr>
              <a:t>파트너쉽 신청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6097732-BCB0-4737-973B-DCCA9F3F11C4}"/>
              </a:ext>
            </a:extLst>
          </p:cNvPr>
          <p:cNvSpPr/>
          <p:nvPr/>
        </p:nvSpPr>
        <p:spPr>
          <a:xfrm>
            <a:off x="8806815" y="2835910"/>
            <a:ext cx="2496185" cy="58610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판매제품 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/>
          <p:cNvSpPr>
            <a:spLocks/>
          </p:cNvSpPr>
          <p:nvPr/>
        </p:nvSpPr>
        <p:spPr>
          <a:xfrm rot="0">
            <a:off x="4603750" y="1444625"/>
            <a:ext cx="3140710" cy="899795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EA727F9-B114-4D76-A8F5-542FE1851B59}"/>
              </a:ext>
            </a:extLst>
          </p:cNvPr>
          <p:cNvSpPr/>
          <p:nvPr/>
        </p:nvSpPr>
        <p:spPr>
          <a:xfrm>
            <a:off x="5036820" y="1612265"/>
            <a:ext cx="2348230" cy="58610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파트너 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1E491CC-E462-4F8C-9968-AD20A63F74BC}"/>
              </a:ext>
            </a:extLst>
          </p:cNvPr>
          <p:cNvSpPr/>
          <p:nvPr/>
        </p:nvSpPr>
        <p:spPr>
          <a:xfrm>
            <a:off x="4606925" y="2505710"/>
            <a:ext cx="3140075" cy="89916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각형: 둥근 모서리 64"/>
          <p:cNvSpPr>
            <a:spLocks/>
          </p:cNvSpPr>
          <p:nvPr/>
        </p:nvSpPr>
        <p:spPr>
          <a:xfrm rot="0">
            <a:off x="5003800" y="2672715"/>
            <a:ext cx="2348865" cy="58674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</a:rPr>
              <a:t>통합 제품 관리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5" name="연결선: 꺾임 74"/>
          <p:cNvCxnSpPr>
            <a:endCxn id="32" idx="3"/>
            <a:cxnSpLocks/>
          </p:cNvCxnSpPr>
          <p:nvPr/>
        </p:nvCxnSpPr>
        <p:spPr>
          <a:xfrm rot="10800000">
            <a:off x="2077084" y="1965960"/>
            <a:ext cx="2884170" cy="1109980"/>
          </a:xfrm>
          <a:prstGeom prst="bentConnector3">
            <a:avLst>
              <a:gd name="adj1" fmla="val 91819"/>
            </a:avLst>
          </a:prstGeom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8524ADB-D883-49D9-A71D-CBE90A4C7153}"/>
              </a:ext>
            </a:extLst>
          </p:cNvPr>
          <p:cNvSpPr txBox="1"/>
          <p:nvPr/>
        </p:nvSpPr>
        <p:spPr>
          <a:xfrm>
            <a:off x="5618480" y="847090"/>
            <a:ext cx="110807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대쉬보드</a:t>
            </a:r>
            <a:endParaRPr lang="ko-KR" altLang="en-US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CD5BAEF-8D9F-4DAC-8259-175A024F88DA}"/>
              </a:ext>
            </a:extLst>
          </p:cNvPr>
          <p:cNvSpPr/>
          <p:nvPr/>
        </p:nvSpPr>
        <p:spPr>
          <a:xfrm>
            <a:off x="826135" y="3498215"/>
            <a:ext cx="1230630" cy="58610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C0E93AE-00AA-4CCB-B6C5-488C879EF8DC}"/>
              </a:ext>
            </a:extLst>
          </p:cNvPr>
          <p:cNvCxnSpPr/>
          <p:nvPr/>
        </p:nvCxnSpPr>
        <p:spPr>
          <a:xfrm>
            <a:off x="1452245" y="3167380"/>
            <a:ext cx="0" cy="332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cxnSpLocks/>
          </p:cNvCxnSpPr>
          <p:nvPr/>
        </p:nvCxnSpPr>
        <p:spPr>
          <a:xfrm rot="0" flipH="1">
            <a:off x="7405370" y="1801495"/>
            <a:ext cx="1410335" cy="635"/>
          </a:xfrm>
          <a:prstGeom prst="straightConnector1"/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cxnSpLocks/>
          </p:cNvCxnSpPr>
          <p:nvPr/>
        </p:nvCxnSpPr>
        <p:spPr>
          <a:xfrm rot="0">
            <a:off x="9942195" y="1346835"/>
            <a:ext cx="635" cy="325120"/>
          </a:xfrm>
          <a:prstGeom prst="straightConnector1"/>
          <a:ln w="3810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/>
          <p:cNvSpPr>
            <a:spLocks/>
          </p:cNvSpPr>
          <p:nvPr/>
        </p:nvSpPr>
        <p:spPr>
          <a:xfrm rot="0">
            <a:off x="8796020" y="3865880"/>
            <a:ext cx="2499995" cy="58674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</a:rPr>
              <a:t>구독 관리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2" name="연결선: 꺾임 181"/>
          <p:cNvSpPr>
            <a:spLocks/>
          </p:cNvSpPr>
          <p:nvPr/>
        </p:nvSpPr>
        <p:spPr>
          <a:xfrm rot="16200000" flipH="1">
            <a:off x="4660265" y="882015"/>
            <a:ext cx="917575" cy="7355840"/>
          </a:xfrm>
          <a:prstGeom prst="bentConnector2"/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  <a:defRPr/>
            </a:pPr>
            <a:endParaRPr lang="ko-KR" altLang="en-US"/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195D90B1-CC36-43E2-B9B0-CF4F5B093445}"/>
              </a:ext>
            </a:extLst>
          </p:cNvPr>
          <p:cNvGrpSpPr/>
          <p:nvPr/>
        </p:nvGrpSpPr>
        <p:grpSpPr>
          <a:xfrm>
            <a:off x="439420" y="5197475"/>
            <a:ext cx="3234055" cy="1477645"/>
            <a:chOff x="439420" y="5197475"/>
            <a:chExt cx="3234055" cy="1477645"/>
          </a:xfrm>
        </p:grpSpPr>
        <p:sp>
          <p:nvSpPr>
            <p:cNvPr id="178" name="사각형: 둥근 모서리 177"/>
            <p:cNvSpPr>
              <a:spLocks/>
            </p:cNvSpPr>
            <p:nvPr/>
          </p:nvSpPr>
          <p:spPr>
            <a:xfrm rot="0">
              <a:off x="439420" y="5197475"/>
              <a:ext cx="3235960" cy="147955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173" name="직선 화살표 연결선 172"/>
            <p:cNvCxnSpPr>
              <a:cxnSpLocks/>
            </p:cNvCxnSpPr>
            <p:nvPr/>
          </p:nvCxnSpPr>
          <p:spPr>
            <a:xfrm rot="0">
              <a:off x="2014220" y="5603240"/>
              <a:ext cx="1490345" cy="1905"/>
            </a:xfrm>
            <a:prstGeom prst="straightConnector1"/>
            <a:ln w="38100" cap="flat" cmpd="sng">
              <a:prstDash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/>
            <p:cNvCxnSpPr>
              <a:cxnSpLocks/>
            </p:cNvCxnSpPr>
            <p:nvPr/>
          </p:nvCxnSpPr>
          <p:spPr>
            <a:xfrm rot="0">
              <a:off x="2014220" y="5995670"/>
              <a:ext cx="1490345" cy="1905"/>
            </a:xfrm>
            <a:prstGeom prst="straightConnector1"/>
            <a:ln w="38100" cap="flat" cmpd="sng">
              <a:solidFill>
                <a:schemeClr val="accent2">
                  <a:lumMod val="75000"/>
                  <a:alpha val="100000"/>
                </a:schemeClr>
              </a:solidFill>
              <a:prstDash val="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>
              <a:spLocks/>
            </p:cNvSpPr>
            <p:nvPr/>
          </p:nvSpPr>
          <p:spPr>
            <a:xfrm rot="0">
              <a:off x="549910" y="5307965"/>
              <a:ext cx="1337945" cy="1339215"/>
            </a:xfrm>
            <a:prstGeom prst="rect"/>
            <a:noFill/>
          </p:spPr>
          <p:txBody>
            <a:bodyPr wrap="none" lIns="91440" tIns="45720" rIns="91440" bIns="45720" numCol="1" vert="horz" anchor="t">
              <a:spAutoFit/>
            </a:bodyPr>
            <a:lstStyle/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/>
                <a:t>화면 이동</a:t>
              </a:r>
              <a:endParaRPr lang="ko-KR" altLang="en-US"/>
            </a:p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/>
                <a:t>데이터 이동</a:t>
              </a:r>
              <a:endParaRPr lang="ko-KR" altLang="en-US"/>
            </a:p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/>
                <a:t>서버 이동</a:t>
              </a:r>
              <a:endParaRPr lang="ko-KR" altLang="en-US"/>
            </a:p>
          </p:txBody>
        </p:sp>
        <p:cxnSp>
          <p:nvCxnSpPr>
            <p:cNvPr id="200" name="직선 화살표 연결선 199"/>
            <p:cNvCxnSpPr>
              <a:cxnSpLocks/>
            </p:cNvCxnSpPr>
            <p:nvPr/>
          </p:nvCxnSpPr>
          <p:spPr>
            <a:xfrm rot="0">
              <a:off x="1991995" y="6391275"/>
              <a:ext cx="1490345" cy="1905"/>
            </a:xfrm>
            <a:prstGeom prst="straightConnector1"/>
            <a:ln w="38100" cap="flat" cmpd="sng">
              <a:solidFill>
                <a:srgbClr val="883EC6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99E6AFB7-3B14-4C62-8D5F-77B30B3C96C4}"/>
              </a:ext>
            </a:extLst>
          </p:cNvPr>
          <p:cNvSpPr/>
          <p:nvPr/>
        </p:nvSpPr>
        <p:spPr>
          <a:xfrm>
            <a:off x="4603750" y="3573780"/>
            <a:ext cx="3140075" cy="89916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사각형: 둥근 모서리 201"/>
          <p:cNvSpPr>
            <a:spLocks/>
          </p:cNvSpPr>
          <p:nvPr/>
        </p:nvSpPr>
        <p:spPr>
          <a:xfrm rot="0">
            <a:off x="5000625" y="3741420"/>
            <a:ext cx="2349500" cy="58737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600">
                <a:solidFill>
                  <a:schemeClr val="tx1"/>
                </a:solidFill>
              </a:rPr>
              <a:t>결제내역 관리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22" name="사각형: 둥근 모서리 221"/>
          <p:cNvSpPr>
            <a:spLocks/>
          </p:cNvSpPr>
          <p:nvPr/>
        </p:nvSpPr>
        <p:spPr>
          <a:xfrm rot="0">
            <a:off x="8783955" y="5191760"/>
            <a:ext cx="2519680" cy="58674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</a:rPr>
              <a:t>누적 매출 정산</a:t>
            </a:r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1B164FA-757B-482D-BCEC-DC2DE3E4FAFE}"/>
              </a:ext>
            </a:extLst>
          </p:cNvPr>
          <p:cNvSpPr/>
          <p:nvPr/>
        </p:nvSpPr>
        <p:spPr>
          <a:xfrm>
            <a:off x="2501265" y="1654810"/>
            <a:ext cx="1221105" cy="586105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마이페이지</a:t>
            </a:r>
          </a:p>
        </p:txBody>
      </p:sp>
      <p:cxnSp>
        <p:nvCxnSpPr>
          <p:cNvPr id="240" name="직선 화살표 연결선 239"/>
          <p:cNvCxnSpPr>
            <a:cxnSpLocks/>
          </p:cNvCxnSpPr>
          <p:nvPr/>
        </p:nvCxnSpPr>
        <p:spPr>
          <a:xfrm rot="0">
            <a:off x="2076450" y="3834764"/>
            <a:ext cx="2933065" cy="18415"/>
          </a:xfrm>
          <a:prstGeom prst="straightConnector1"/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/>
          <p:cNvCxnSpPr>
            <a:cxnSpLocks/>
          </p:cNvCxnSpPr>
          <p:nvPr/>
        </p:nvCxnSpPr>
        <p:spPr>
          <a:xfrm rot="0" flipH="1">
            <a:off x="7374890" y="3083560"/>
            <a:ext cx="1410335" cy="635"/>
          </a:xfrm>
          <a:prstGeom prst="straightConnector1"/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그룹 256"/>
          <p:cNvGrpSpPr/>
          <p:nvPr/>
        </p:nvGrpSpPr>
        <p:grpSpPr>
          <a:xfrm>
            <a:off x="3549015" y="109855"/>
            <a:ext cx="4865370" cy="1012190"/>
            <a:chOff x="3549015" y="109855"/>
            <a:chExt cx="4865370" cy="1012190"/>
          </a:xfrm>
        </p:grpSpPr>
        <p:cxnSp>
          <p:nvCxnSpPr>
            <p:cNvPr id="191" name="연결선: 꺾임 190"/>
            <p:cNvCxnSpPr>
              <a:cxnSpLocks/>
            </p:cNvCxnSpPr>
            <p:nvPr/>
          </p:nvCxnSpPr>
          <p:spPr>
            <a:xfrm rot="0">
              <a:off x="3549015" y="109855"/>
              <a:ext cx="4866005" cy="1012825"/>
            </a:xfrm>
            <a:prstGeom prst="bentConnector3">
              <a:avLst>
                <a:gd name="adj1" fmla="val 93699"/>
              </a:avLst>
            </a:prstGeom>
            <a:ln w="38100" cap="flat" cmpd="sng">
              <a:solidFill>
                <a:srgbClr val="883EC6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화살표 연결선 255"/>
            <p:cNvCxnSpPr/>
            <p:nvPr/>
          </p:nvCxnSpPr>
          <p:spPr>
            <a:xfrm rot="0" flipH="1">
              <a:off x="3573780" y="121920"/>
              <a:ext cx="3175" cy="648970"/>
            </a:xfrm>
            <a:prstGeom prst="straightConnector1"/>
            <a:ln w="38100" cap="flat" cmpd="sng">
              <a:solidFill>
                <a:srgbClr val="883EC6">
                  <a:alpha val="100000"/>
                </a:srgb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8" name="Double Arrow 7"/>
          <p:cNvCxnSpPr/>
          <p:nvPr/>
        </p:nvCxnSpPr>
        <p:spPr>
          <a:xfrm rot="0">
            <a:off x="2014220" y="5995670"/>
            <a:ext cx="1489710" cy="1270"/>
          </a:xfrm>
          <a:prstGeom prst="straightConnector1"/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그룹 6"/>
          <p:cNvGrpSpPr/>
          <p:nvPr/>
        </p:nvGrpSpPr>
        <p:grpSpPr>
          <a:xfrm>
            <a:off x="3955415" y="5182235"/>
            <a:ext cx="2903220" cy="1480185"/>
            <a:chOff x="3955415" y="5182235"/>
            <a:chExt cx="2903220" cy="1480185"/>
          </a:xfrm>
        </p:grpSpPr>
        <p:sp>
          <p:nvSpPr>
            <p:cNvPr id="262" name="Rounded Rectangle 1"/>
            <p:cNvSpPr>
              <a:spLocks/>
            </p:cNvSpPr>
            <p:nvPr/>
          </p:nvSpPr>
          <p:spPr>
            <a:xfrm rot="0">
              <a:off x="3955415" y="5182235"/>
              <a:ext cx="2903855" cy="148082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65" name="텍스트 상자 4"/>
            <p:cNvSpPr txBox="1">
              <a:spLocks/>
            </p:cNvSpPr>
            <p:nvPr/>
          </p:nvSpPr>
          <p:spPr>
            <a:xfrm rot="0">
              <a:off x="4054475" y="5292725"/>
              <a:ext cx="1122045" cy="507365"/>
            </a:xfrm>
            <a:prstGeom prst="rect"/>
            <a:noFill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latinLnBrk="0">
                <a:lnSpc>
                  <a:spcPct val="150000"/>
                </a:lnSpc>
                <a:buFontTx/>
                <a:buNone/>
              </a:pPr>
              <a:r>
                <a:rPr lang="ko-KR" altLang="en-US"/>
                <a:t>메세지 큐</a:t>
              </a:r>
              <a:endParaRPr lang="ko-KR" altLang="en-US"/>
            </a:p>
          </p:txBody>
        </p:sp>
      </p:grpSp>
      <p:sp>
        <p:nvSpPr>
          <p:cNvPr id="273" name="Rectangle 14"/>
          <p:cNvSpPr>
            <a:spLocks/>
          </p:cNvSpPr>
          <p:nvPr/>
        </p:nvSpPr>
        <p:spPr>
          <a:xfrm rot="0">
            <a:off x="5290820" y="5511165"/>
            <a:ext cx="141605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76" name="Rectangle 17"/>
          <p:cNvSpPr>
            <a:spLocks/>
          </p:cNvSpPr>
          <p:nvPr/>
        </p:nvSpPr>
        <p:spPr>
          <a:xfrm rot="0">
            <a:off x="2750820" y="3771265"/>
            <a:ext cx="974725" cy="1377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77" name="Rectangle 18"/>
          <p:cNvSpPr>
            <a:spLocks/>
          </p:cNvSpPr>
          <p:nvPr/>
        </p:nvSpPr>
        <p:spPr>
          <a:xfrm rot="0">
            <a:off x="2947670" y="4947920"/>
            <a:ext cx="974725" cy="1377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78" name="Rectangle 19"/>
          <p:cNvSpPr>
            <a:spLocks/>
          </p:cNvSpPr>
          <p:nvPr/>
        </p:nvSpPr>
        <p:spPr>
          <a:xfrm rot="0">
            <a:off x="2760980" y="3012440"/>
            <a:ext cx="973455" cy="1365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81" name="Rectangle 22"/>
          <p:cNvSpPr>
            <a:spLocks/>
          </p:cNvSpPr>
          <p:nvPr/>
        </p:nvSpPr>
        <p:spPr>
          <a:xfrm rot="0">
            <a:off x="7893050" y="3020060"/>
            <a:ext cx="473710" cy="1339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284" name="Double Arrow 10"/>
          <p:cNvCxnSpPr/>
          <p:nvPr/>
        </p:nvCxnSpPr>
        <p:spPr>
          <a:xfrm rot="0">
            <a:off x="7419340" y="2044065"/>
            <a:ext cx="1459230" cy="8890"/>
          </a:xfrm>
          <a:prstGeom prst="straightConnector1"/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tangle 11"/>
          <p:cNvSpPr>
            <a:spLocks/>
          </p:cNvSpPr>
          <p:nvPr/>
        </p:nvSpPr>
        <p:spPr>
          <a:xfrm rot="0">
            <a:off x="7906385" y="1706880"/>
            <a:ext cx="473710" cy="1339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87" name="Rounded Rectangle 1"/>
          <p:cNvSpPr>
            <a:spLocks/>
          </p:cNvSpPr>
          <p:nvPr/>
        </p:nvSpPr>
        <p:spPr>
          <a:xfrm rot="0">
            <a:off x="9601835" y="6142355"/>
            <a:ext cx="2349500" cy="587375"/>
          </a:xfrm>
          <a:prstGeom prst="roundRect">
            <a:avLst>
              <a:gd name="adj" fmla="val 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</a:rPr>
              <a:t>Toss Payments Server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2" name="Rectangle 14"/>
          <p:cNvSpPr>
            <a:spLocks/>
          </p:cNvSpPr>
          <p:nvPr/>
        </p:nvSpPr>
        <p:spPr>
          <a:xfrm rot="0">
            <a:off x="7912100" y="1960245"/>
            <a:ext cx="474345" cy="1346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296" name="도형 5"/>
          <p:cNvCxnSpPr/>
          <p:nvPr/>
        </p:nvCxnSpPr>
        <p:spPr>
          <a:xfrm rot="16200000" flipH="1">
            <a:off x="10881995" y="5473065"/>
            <a:ext cx="1157605" cy="245745"/>
          </a:xfrm>
          <a:prstGeom prst="bentConnector3">
            <a:avLst>
              <a:gd name="adj1" fmla="val 708"/>
            </a:avLst>
          </a:prstGeom>
          <a:ln w="38100" cap="flat" cmpd="sng">
            <a:solidFill>
              <a:schemeClr val="accent6">
                <a:lumMod val="75000"/>
                <a:lumOff val="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도형 6"/>
          <p:cNvCxnSpPr/>
          <p:nvPr/>
        </p:nvCxnSpPr>
        <p:spPr>
          <a:xfrm rot="16200000" flipV="1">
            <a:off x="10928350" y="5264150"/>
            <a:ext cx="1311910" cy="459105"/>
          </a:xfrm>
          <a:prstGeom prst="bentConnector3">
            <a:avLst>
              <a:gd name="adj1" fmla="val 100639"/>
            </a:avLst>
          </a:prstGeom>
          <a:ln w="38100" cap="flat" cmpd="sng">
            <a:solidFill>
              <a:schemeClr val="accent6">
                <a:lumMod val="75000"/>
                <a:lumOff val="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Double Arrow Connector 9"/>
          <p:cNvCxnSpPr/>
          <p:nvPr/>
        </p:nvCxnSpPr>
        <p:spPr>
          <a:xfrm rot="10800000">
            <a:off x="1579880" y="4079875"/>
            <a:ext cx="7202805" cy="740410"/>
          </a:xfrm>
          <a:prstGeom prst="bentConnector3">
            <a:avLst>
              <a:gd name="adj1" fmla="val 99889"/>
            </a:avLst>
          </a:prstGeom>
          <a:ln w="38100" cap="flat" cmpd="sng">
            <a:solidFill>
              <a:schemeClr val="accent2">
                <a:lumMod val="7500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10"/>
          <p:cNvSpPr>
            <a:spLocks/>
          </p:cNvSpPr>
          <p:nvPr/>
        </p:nvSpPr>
        <p:spPr>
          <a:xfrm rot="0">
            <a:off x="2945130" y="4747260"/>
            <a:ext cx="974725" cy="1377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0" name="Rounded Rectangle 12"/>
          <p:cNvSpPr>
            <a:spLocks/>
          </p:cNvSpPr>
          <p:nvPr/>
        </p:nvSpPr>
        <p:spPr>
          <a:xfrm rot="0">
            <a:off x="8794115" y="4535805"/>
            <a:ext cx="2519680" cy="587375"/>
          </a:xfrm>
          <a:prstGeom prst="roundRect">
            <a:avLst>
              <a:gd name="adj" fmla="val 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>
                <a:solidFill>
                  <a:schemeClr val="tx1"/>
                </a:solidFill>
              </a:rPr>
              <a:t>결제 처리 (Toss SDK)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1" name="Elbow Double Arrow Connector 23"/>
          <p:cNvCxnSpPr/>
          <p:nvPr/>
        </p:nvCxnSpPr>
        <p:spPr>
          <a:xfrm rot="0">
            <a:off x="5307965" y="5948045"/>
            <a:ext cx="1229995" cy="82550"/>
          </a:xfrm>
          <a:prstGeom prst="bentConnector3">
            <a:avLst>
              <a:gd name="adj1" fmla="val 50000"/>
            </a:avLst>
          </a:prstGeom>
          <a:ln w="38100" cap="flat" cmpd="sng">
            <a:solidFill>
              <a:schemeClr val="accent6">
                <a:lumMod val="75000"/>
                <a:lumOff val="0"/>
                <a:alpha val="100000"/>
              </a:schemeClr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텍스트 상자 24"/>
          <p:cNvSpPr txBox="1">
            <a:spLocks/>
          </p:cNvSpPr>
          <p:nvPr/>
        </p:nvSpPr>
        <p:spPr>
          <a:xfrm rot="0">
            <a:off x="4023995" y="5782310"/>
            <a:ext cx="1165225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나눔고딕" charset="0"/>
                <a:ea typeface="나눔고딕" charset="0"/>
              </a:rPr>
              <a:t>Restful Api</a:t>
            </a:r>
            <a:endParaRPr lang="ko-KR" altLang="en-US" sz="1400">
              <a:latin typeface="나눔고딕" charset="0"/>
              <a:ea typeface="나눔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3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/>
          </p:cNvSpPr>
          <p:nvPr/>
        </p:nvSpPr>
        <p:spPr>
          <a:xfrm rot="0">
            <a:off x="5483860" y="459740"/>
            <a:ext cx="1982470" cy="2973705"/>
          </a:xfrm>
          <a:prstGeom prst="rect"/>
          <a:solidFill>
            <a:schemeClr val="bg1"/>
          </a:solidFill>
          <a:ln w="38100" cap="flat" cmpd="sng">
            <a:solidFill>
              <a:srgbClr val="2F528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 rot="0">
            <a:off x="7689215" y="455930"/>
            <a:ext cx="1938655" cy="2973705"/>
          </a:xfrm>
          <a:prstGeom prst="rect"/>
          <a:solidFill>
            <a:schemeClr val="bg1"/>
          </a:solidFill>
          <a:ln w="38100" cap="flat" cmpd="sng">
            <a:solidFill>
              <a:srgbClr val="2F528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 rot="0">
            <a:off x="9245600" y="3824604"/>
            <a:ext cx="2522220" cy="2973705"/>
          </a:xfrm>
          <a:prstGeom prst="rect"/>
          <a:solidFill>
            <a:schemeClr val="bg1"/>
          </a:solidFill>
          <a:ln w="38100" cap="flat" cmpd="sng">
            <a:solidFill>
              <a:srgbClr val="2F528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 rot="0">
            <a:off x="9840595" y="459105"/>
            <a:ext cx="1872615" cy="2973705"/>
          </a:xfrm>
          <a:prstGeom prst="rect"/>
          <a:solidFill>
            <a:schemeClr val="bg1"/>
          </a:solidFill>
          <a:ln w="38100" cap="flat" cmpd="sng">
            <a:solidFill>
              <a:srgbClr val="2F528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14" name="그림 28" descr="/Users/myeongjaeyun/Library/Group Containers/L48J367XN4.com.infraware.PolarisOffice/EngineTemp/16944/fImage4646204723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43214" y="765810"/>
            <a:ext cx="1410335" cy="652145"/>
          </a:xfrm>
          <a:prstGeom prst="rect"/>
          <a:noFill/>
        </p:spPr>
      </p:pic>
      <p:pic>
        <p:nvPicPr>
          <p:cNvPr id="15" name="그림 29" descr="/Users/myeongjaeyun/Library/Group Containers/L48J367XN4.com.infraware.PolarisOffice/EngineTemp/16944/fImage69007205267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24745" y="1587500"/>
            <a:ext cx="1508125" cy="792480"/>
          </a:xfrm>
          <a:prstGeom prst="rect"/>
          <a:noFill/>
        </p:spPr>
      </p:pic>
      <p:pic>
        <p:nvPicPr>
          <p:cNvPr id="16" name="그림 30" descr="/Users/myeongjaeyun/Library/Group Containers/L48J367XN4.com.infraware.PolarisOffice/EngineTemp/16944/fImage305520624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38769" y="1612900"/>
            <a:ext cx="1421765" cy="656590"/>
          </a:xfrm>
          <a:prstGeom prst="rect"/>
          <a:noFill/>
        </p:spPr>
      </p:pic>
      <p:pic>
        <p:nvPicPr>
          <p:cNvPr id="18" name="그림 32" descr="/Users/myeongjaeyun/Library/Group Containers/L48J367XN4.com.infraware.PolarisOffice/EngineTemp/16944/fImage5784208271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975850" y="2378710"/>
            <a:ext cx="881380" cy="929005"/>
          </a:xfrm>
          <a:prstGeom prst="rect"/>
          <a:noFill/>
        </p:spPr>
      </p:pic>
      <p:sp>
        <p:nvSpPr>
          <p:cNvPr id="19" name="텍스트 상자 33"/>
          <p:cNvSpPr txBox="1">
            <a:spLocks/>
          </p:cNvSpPr>
          <p:nvPr/>
        </p:nvSpPr>
        <p:spPr>
          <a:xfrm rot="0">
            <a:off x="10514965" y="2492375"/>
            <a:ext cx="11163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Lombok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20" name="그림 34" descr="/Users/myeongjaeyun/Library/Group Containers/L48J367XN4.com.infraware.PolarisOffice/EngineTemp/16944/fImage590921041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40675" y="2492375"/>
            <a:ext cx="1557655" cy="748665"/>
          </a:xfrm>
          <a:prstGeom prst="rect"/>
          <a:noFill/>
        </p:spPr>
      </p:pic>
      <p:pic>
        <p:nvPicPr>
          <p:cNvPr id="26" name="그림 40" descr="/Users/myeongjaeyun/Library/Group Containers/L48J367XN4.com.infraware.PolarisOffice/EngineTemp/16944/fImage158262168192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34270" y="561975"/>
            <a:ext cx="1491615" cy="929640"/>
          </a:xfrm>
          <a:prstGeom prst="rect"/>
          <a:noFill/>
        </p:spPr>
      </p:pic>
      <p:pic>
        <p:nvPicPr>
          <p:cNvPr id="27" name="그림 41" descr="/Users/myeongjaeyun/Library/Group Containers/L48J367XN4.com.infraware.PolarisOffice/EngineTemp/16944/fImage123064217471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053955" y="3974465"/>
            <a:ext cx="919480" cy="969644"/>
          </a:xfrm>
          <a:prstGeom prst="rect"/>
          <a:noFill/>
        </p:spPr>
      </p:pic>
      <p:sp>
        <p:nvSpPr>
          <p:cNvPr id="28" name="텍스트 상자 42"/>
          <p:cNvSpPr txBox="1">
            <a:spLocks/>
          </p:cNvSpPr>
          <p:nvPr/>
        </p:nvSpPr>
        <p:spPr>
          <a:xfrm rot="0">
            <a:off x="9880600" y="4944110"/>
            <a:ext cx="13855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PostgreSQL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29" name="그림 43" descr="/Users/myeongjaeyun/Library/Group Containers/L48J367XN4.com.infraware.PolarisOffice/EngineTemp/16944/fImage506822194747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66250" y="5457190"/>
            <a:ext cx="2291080" cy="769620"/>
          </a:xfrm>
          <a:prstGeom prst="rect"/>
          <a:noFill/>
        </p:spPr>
      </p:pic>
      <p:sp>
        <p:nvSpPr>
          <p:cNvPr id="30" name="Rectangle 44"/>
          <p:cNvSpPr>
            <a:spLocks/>
          </p:cNvSpPr>
          <p:nvPr/>
        </p:nvSpPr>
        <p:spPr>
          <a:xfrm rot="0">
            <a:off x="7166610" y="3826509"/>
            <a:ext cx="1938655" cy="2973705"/>
          </a:xfrm>
          <a:prstGeom prst="rect"/>
          <a:solidFill>
            <a:schemeClr val="bg1"/>
          </a:solidFill>
          <a:ln w="38100" cap="flat" cmpd="sng">
            <a:solidFill>
              <a:srgbClr val="2F528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23" name="그림 37" descr="/Users/myeongjaeyun/Library/Group Containers/L48J367XN4.com.infraware.PolarisOffice/EngineTemp/16944/fImage55982133037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94905" y="3811905"/>
            <a:ext cx="2215515" cy="1109345"/>
          </a:xfrm>
          <a:prstGeom prst="rect"/>
          <a:noFill/>
        </p:spPr>
      </p:pic>
      <p:pic>
        <p:nvPicPr>
          <p:cNvPr id="21" name="그림 35" descr="/Users/myeongjaeyun/Library/Group Containers/L48J367XN4.com.infraware.PolarisOffice/EngineTemp/16944/fImage45962111299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65900" y="3827780"/>
            <a:ext cx="2150110" cy="1077595"/>
          </a:xfrm>
          <a:prstGeom prst="rect"/>
          <a:noFill/>
        </p:spPr>
      </p:pic>
      <p:pic>
        <p:nvPicPr>
          <p:cNvPr id="22" name="그림 36" descr="/Users/myeongjaeyun/Library/Group Containers/L48J367XN4.com.infraware.PolarisOffice/EngineTemp/16944/fImage4370212844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134860" y="4797425"/>
            <a:ext cx="1971040" cy="987425"/>
          </a:xfrm>
          <a:prstGeom prst="rect"/>
          <a:noFill/>
        </p:spPr>
      </p:pic>
      <p:pic>
        <p:nvPicPr>
          <p:cNvPr id="25" name="그림 39" descr="/Users/myeongjaeyun/Library/Group Containers/L48J367XN4.com.infraware.PolarisOffice/EngineTemp/16944/fImage503052159715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09560" y="5595620"/>
            <a:ext cx="1140460" cy="1160145"/>
          </a:xfrm>
          <a:prstGeom prst="rect"/>
          <a:noFill/>
        </p:spPr>
      </p:pic>
      <p:pic>
        <p:nvPicPr>
          <p:cNvPr id="24" name="그림 38" descr="/Users/myeongjaeyun/Library/Group Containers/L48J367XN4.com.infraware.PolarisOffice/EngineTemp/16944/fImage18312141693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37425" y="5922010"/>
            <a:ext cx="628650" cy="615950"/>
          </a:xfrm>
          <a:prstGeom prst="rect"/>
          <a:noFill/>
        </p:spPr>
      </p:pic>
      <p:pic>
        <p:nvPicPr>
          <p:cNvPr id="31" name="그림 45" descr="/Users/myeongjaeyun/Library/Group Containers/L48J367XN4.com.infraware.PolarisOffice/EngineTemp/16944/fImage40012219579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00" y="773430"/>
            <a:ext cx="1520190" cy="547370"/>
          </a:xfrm>
          <a:prstGeom prst="rect"/>
          <a:noFill/>
        </p:spPr>
      </p:pic>
      <p:pic>
        <p:nvPicPr>
          <p:cNvPr id="32" name="그림 47" descr="/Users/myeongjaeyun/Library/Group Containers/L48J367XN4.com.infraware.PolarisOffice/EngineTemp/16944/fImage47752237129.jpe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635625" y="1449705"/>
            <a:ext cx="1664970" cy="1108075"/>
          </a:xfrm>
          <a:prstGeom prst="rect"/>
          <a:noFill/>
        </p:spPr>
      </p:pic>
      <p:sp>
        <p:nvSpPr>
          <p:cNvPr id="35" name="Rectangle 50"/>
          <p:cNvSpPr>
            <a:spLocks/>
          </p:cNvSpPr>
          <p:nvPr/>
        </p:nvSpPr>
        <p:spPr>
          <a:xfrm rot="0">
            <a:off x="5015865" y="3830320"/>
            <a:ext cx="1982470" cy="2973705"/>
          </a:xfrm>
          <a:prstGeom prst="rect"/>
          <a:solidFill>
            <a:schemeClr val="bg1"/>
          </a:solidFill>
          <a:ln w="38100" cap="flat" cmpd="sng">
            <a:solidFill>
              <a:srgbClr val="2F528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33" name="그림 48" descr="/Users/myeongjaeyun/Library/Group Containers/L48J367XN4.com.infraware.PolarisOffice/EngineTemp/16944/fImage22072245164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12105" y="3990974"/>
            <a:ext cx="1234440" cy="1316990"/>
          </a:xfrm>
          <a:prstGeom prst="rect"/>
          <a:noFill/>
        </p:spPr>
      </p:pic>
      <p:pic>
        <p:nvPicPr>
          <p:cNvPr id="34" name="그림 49" descr="/Users/myeongjaeyun/Library/Group Containers/L48J367XN4.com.infraware.PolarisOffice/EngineTemp/16944/fImage302132253979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410200" y="5457190"/>
            <a:ext cx="1179830" cy="1093470"/>
          </a:xfrm>
          <a:prstGeom prst="rect"/>
          <a:noFill/>
        </p:spPr>
      </p:pic>
      <p:sp>
        <p:nvSpPr>
          <p:cNvPr id="36" name="Rectangle 58"/>
          <p:cNvSpPr>
            <a:spLocks/>
          </p:cNvSpPr>
          <p:nvPr/>
        </p:nvSpPr>
        <p:spPr>
          <a:xfrm rot="0">
            <a:off x="9684385" y="3527425"/>
            <a:ext cx="1654175" cy="382905"/>
          </a:xfrm>
          <a:prstGeom prst="rect"/>
          <a:solidFill>
            <a:schemeClr val="bg1"/>
          </a:solidFill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데이터 베이스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7" name="Rectangle 65"/>
          <p:cNvSpPr>
            <a:spLocks/>
          </p:cNvSpPr>
          <p:nvPr/>
        </p:nvSpPr>
        <p:spPr>
          <a:xfrm rot="0">
            <a:off x="7312660" y="3509010"/>
            <a:ext cx="1654175" cy="382905"/>
          </a:xfrm>
          <a:prstGeom prst="rect"/>
          <a:solidFill>
            <a:schemeClr val="bg1"/>
          </a:solidFill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언어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8" name="Rectangle 66"/>
          <p:cNvSpPr>
            <a:spLocks/>
          </p:cNvSpPr>
          <p:nvPr/>
        </p:nvSpPr>
        <p:spPr>
          <a:xfrm rot="0">
            <a:off x="5177155" y="3499485"/>
            <a:ext cx="1654175" cy="382905"/>
          </a:xfrm>
          <a:prstGeom prst="rect"/>
          <a:solidFill>
            <a:schemeClr val="bg1"/>
          </a:solidFill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클라우드 서버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9" name="Rectangle 67"/>
          <p:cNvSpPr>
            <a:spLocks/>
          </p:cNvSpPr>
          <p:nvPr/>
        </p:nvSpPr>
        <p:spPr>
          <a:xfrm rot="0">
            <a:off x="9956800" y="182880"/>
            <a:ext cx="1654175" cy="382905"/>
          </a:xfrm>
          <a:prstGeom prst="rect"/>
          <a:solidFill>
            <a:schemeClr val="bg1"/>
          </a:solidFill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solidFill>
                  <a:schemeClr val="tx1"/>
                </a:solidFill>
                <a:latin typeface="나눔고딕" charset="0"/>
                <a:ea typeface="나눔고딕" charset="0"/>
              </a:rPr>
              <a:t>백엔드 프레임워크 / 라이브 러리</a:t>
            </a:r>
            <a:endParaRPr lang="ko-KR" altLang="en-US" sz="12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0" name="Rectangle 68"/>
          <p:cNvSpPr>
            <a:spLocks/>
          </p:cNvSpPr>
          <p:nvPr/>
        </p:nvSpPr>
        <p:spPr>
          <a:xfrm rot="0">
            <a:off x="7837170" y="181610"/>
            <a:ext cx="1654175" cy="382905"/>
          </a:xfrm>
          <a:prstGeom prst="rect"/>
          <a:solidFill>
            <a:schemeClr val="bg1"/>
          </a:solidFill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solidFill>
                  <a:schemeClr val="tx1"/>
                </a:solidFill>
                <a:latin typeface="나눔고딕" charset="0"/>
                <a:ea typeface="나눔고딕" charset="0"/>
              </a:rPr>
              <a:t>프론트엔드 프레임워크 / 라이브러리</a:t>
            </a:r>
            <a:endParaRPr lang="ko-KR" altLang="en-US" sz="12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1" name="Rectangle 69"/>
          <p:cNvSpPr>
            <a:spLocks/>
          </p:cNvSpPr>
          <p:nvPr/>
        </p:nvSpPr>
        <p:spPr>
          <a:xfrm rot="0">
            <a:off x="5652770" y="171450"/>
            <a:ext cx="1654175" cy="382905"/>
          </a:xfrm>
          <a:prstGeom prst="rect"/>
          <a:solidFill>
            <a:schemeClr val="bg1"/>
          </a:solidFill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400">
                <a:solidFill>
                  <a:schemeClr val="tx1"/>
                </a:solidFill>
                <a:latin typeface="나눔고딕" charset="0"/>
                <a:ea typeface="나눔고딕" charset="0"/>
              </a:rPr>
              <a:t>통신</a:t>
            </a:r>
            <a:endParaRPr lang="ko-KR" altLang="en-US" sz="14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/>
          </p:cNvSpPr>
          <p:nvPr/>
        </p:nvSpPr>
        <p:spPr>
          <a:xfrm rot="0">
            <a:off x="6299835" y="313055"/>
            <a:ext cx="2425065" cy="802005"/>
          </a:xfrm>
          <a:prstGeom prst="rect"/>
          <a:solidFill>
            <a:schemeClr val="bg1"/>
          </a:solidFill>
          <a:ln w="19050" cap="flat" cmpd="sng">
            <a:solidFill>
              <a:srgbClr val="2F528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" name="Rectangle 4"/>
          <p:cNvSpPr>
            <a:spLocks/>
          </p:cNvSpPr>
          <p:nvPr/>
        </p:nvSpPr>
        <p:spPr>
          <a:xfrm rot="0">
            <a:off x="6301740" y="4745355"/>
            <a:ext cx="2425065" cy="802005"/>
          </a:xfrm>
          <a:prstGeom prst="rect"/>
          <a:solidFill>
            <a:schemeClr val="bg1"/>
          </a:solidFill>
          <a:ln w="19050" cap="flat" cmpd="sng">
            <a:solidFill>
              <a:srgbClr val="2F528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angle 5"/>
          <p:cNvSpPr>
            <a:spLocks/>
          </p:cNvSpPr>
          <p:nvPr/>
        </p:nvSpPr>
        <p:spPr>
          <a:xfrm rot="0">
            <a:off x="6303645" y="2504440"/>
            <a:ext cx="2425065" cy="802005"/>
          </a:xfrm>
          <a:prstGeom prst="rect"/>
          <a:solidFill>
            <a:schemeClr val="bg1"/>
          </a:solidFill>
          <a:ln w="19050" cap="flat" cmpd="sng">
            <a:solidFill>
              <a:srgbClr val="2F528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5" name="그림 15" descr="/Users/myeongjaeyun/Library/Group Containers/L48J367XN4.com.infraware.PolarisOffice/EngineTemp/15096/fImage5170415014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29095" y="355600"/>
            <a:ext cx="373380" cy="367665"/>
          </a:xfrm>
          <a:prstGeom prst="rect"/>
          <a:noFill/>
        </p:spPr>
      </p:pic>
      <p:pic>
        <p:nvPicPr>
          <p:cNvPr id="6" name="그림 16" descr="/Users/myeongjaeyun/Library/Group Containers/L48J367XN4.com.infraware.PolarisOffice/EngineTemp/15096/fImage5170415171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31635" y="4787900"/>
            <a:ext cx="370840" cy="365125"/>
          </a:xfrm>
          <a:prstGeom prst="rect"/>
          <a:noFill/>
        </p:spPr>
      </p:pic>
      <p:pic>
        <p:nvPicPr>
          <p:cNvPr id="7" name="그림 17" descr="/Users/myeongjaeyun/Library/Group Containers/L48J367XN4.com.infraware.PolarisOffice/EngineTemp/15096/fImage51704152617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32270" y="2550160"/>
            <a:ext cx="379095" cy="370205"/>
          </a:xfrm>
          <a:prstGeom prst="rect"/>
          <a:noFill/>
        </p:spPr>
      </p:pic>
      <p:sp>
        <p:nvSpPr>
          <p:cNvPr id="8" name="Rectangle 18"/>
          <p:cNvSpPr>
            <a:spLocks/>
          </p:cNvSpPr>
          <p:nvPr/>
        </p:nvSpPr>
        <p:spPr>
          <a:xfrm rot="0">
            <a:off x="6299200" y="1542415"/>
            <a:ext cx="2094230" cy="523874"/>
          </a:xfrm>
          <a:prstGeom prst="rect"/>
          <a:solidFill>
            <a:schemeClr val="bg1"/>
          </a:solidFill>
          <a:ln w="19050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9" name="Rectangle 19"/>
          <p:cNvSpPr>
            <a:spLocks/>
          </p:cNvSpPr>
          <p:nvPr/>
        </p:nvSpPr>
        <p:spPr>
          <a:xfrm rot="0">
            <a:off x="6301105" y="5939790"/>
            <a:ext cx="2094230" cy="523874"/>
          </a:xfrm>
          <a:prstGeom prst="rect"/>
          <a:solidFill>
            <a:schemeClr val="bg1"/>
          </a:solidFill>
          <a:ln w="19050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0" name="Rectangle 20"/>
          <p:cNvSpPr>
            <a:spLocks/>
          </p:cNvSpPr>
          <p:nvPr/>
        </p:nvSpPr>
        <p:spPr>
          <a:xfrm rot="0">
            <a:off x="6303010" y="3717925"/>
            <a:ext cx="2094230" cy="523874"/>
          </a:xfrm>
          <a:prstGeom prst="rect"/>
          <a:solidFill>
            <a:schemeClr val="bg1"/>
          </a:solidFill>
          <a:ln w="19050" cap="flat" cmpd="sng">
            <a:solidFill>
              <a:schemeClr val="accent2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11" name="그림 37" descr="/Users/myeongjaeyun/Library/Group Containers/L48J367XN4.com.infraware.PolarisOffice/EngineTemp/15096/fImage1609160578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35395" y="356235"/>
            <a:ext cx="295910" cy="297180"/>
          </a:xfrm>
          <a:prstGeom prst="rect"/>
          <a:noFill/>
        </p:spPr>
      </p:pic>
      <p:pic>
        <p:nvPicPr>
          <p:cNvPr id="12" name="그림 38" descr="/Users/myeongjaeyun/Library/Group Containers/L48J367XN4.com.infraware.PolarisOffice/EngineTemp/15096/fImage16091614537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45555" y="4787900"/>
            <a:ext cx="295910" cy="297180"/>
          </a:xfrm>
          <a:prstGeom prst="rect"/>
          <a:noFill/>
        </p:spPr>
      </p:pic>
      <p:pic>
        <p:nvPicPr>
          <p:cNvPr id="13" name="그림 39" descr="/Users/myeongjaeyun/Library/Group Containers/L48J367XN4.com.infraware.PolarisOffice/EngineTemp/15096/fImage16091629870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39205" y="2548890"/>
            <a:ext cx="295910" cy="297180"/>
          </a:xfrm>
          <a:prstGeom prst="rect"/>
          <a:noFill/>
        </p:spPr>
      </p:pic>
      <p:pic>
        <p:nvPicPr>
          <p:cNvPr id="14" name="그림 40" descr="/Users/myeongjaeyun/Library/Group Containers/L48J367XN4.com.infraware.PolarisOffice/EngineTemp/15096/fImage132221637561.jpe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53175" y="6033770"/>
            <a:ext cx="339090" cy="340995"/>
          </a:xfrm>
          <a:prstGeom prst="rect"/>
          <a:noFill/>
        </p:spPr>
      </p:pic>
      <p:pic>
        <p:nvPicPr>
          <p:cNvPr id="15" name="그림 41" descr="/Users/myeongjaeyun/Library/Group Containers/L48J367XN4.com.infraware.PolarisOffice/EngineTemp/15096/fImage132221642581.jpe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46825" y="3811905"/>
            <a:ext cx="339090" cy="340995"/>
          </a:xfrm>
          <a:prstGeom prst="rect"/>
          <a:noFill/>
        </p:spPr>
      </p:pic>
      <p:pic>
        <p:nvPicPr>
          <p:cNvPr id="16" name="그림 42" descr="/Users/myeongjaeyun/Library/Group Containers/L48J367XN4.com.infraware.PolarisOffice/EngineTemp/15096/fImage132221654165.jpe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39840" y="1641475"/>
            <a:ext cx="339090" cy="340995"/>
          </a:xfrm>
          <a:prstGeom prst="rect"/>
          <a:noFill/>
        </p:spPr>
      </p:pic>
      <p:cxnSp>
        <p:nvCxnSpPr>
          <p:cNvPr id="17" name="Arrow 43"/>
          <p:cNvCxnSpPr/>
          <p:nvPr/>
        </p:nvCxnSpPr>
        <p:spPr>
          <a:xfrm rot="0">
            <a:off x="6875145" y="1106170"/>
            <a:ext cx="9525" cy="410210"/>
          </a:xfrm>
          <a:prstGeom prst="straightConnector1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rrow 51"/>
          <p:cNvCxnSpPr/>
          <p:nvPr/>
        </p:nvCxnSpPr>
        <p:spPr>
          <a:xfrm rot="0">
            <a:off x="6859905" y="3288030"/>
            <a:ext cx="9525" cy="410210"/>
          </a:xfrm>
          <a:prstGeom prst="straightConnector1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Arrow 52"/>
          <p:cNvCxnSpPr/>
          <p:nvPr/>
        </p:nvCxnSpPr>
        <p:spPr>
          <a:xfrm rot="0">
            <a:off x="6817995" y="5549265"/>
            <a:ext cx="9525" cy="410210"/>
          </a:xfrm>
          <a:prstGeom prst="straightConnector1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53"/>
          <p:cNvSpPr txBox="1">
            <a:spLocks/>
          </p:cNvSpPr>
          <p:nvPr/>
        </p:nvSpPr>
        <p:spPr>
          <a:xfrm rot="0">
            <a:off x="6971030" y="1115060"/>
            <a:ext cx="13519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JPA / JDBC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3" name="텍스트 상자 58"/>
          <p:cNvSpPr txBox="1">
            <a:spLocks/>
          </p:cNvSpPr>
          <p:nvPr/>
        </p:nvSpPr>
        <p:spPr>
          <a:xfrm rot="0">
            <a:off x="6886575" y="5547360"/>
            <a:ext cx="135191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JPA / JDBC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4" name="텍스트 상자 59"/>
          <p:cNvSpPr txBox="1">
            <a:spLocks/>
          </p:cNvSpPr>
          <p:nvPr/>
        </p:nvSpPr>
        <p:spPr>
          <a:xfrm rot="0">
            <a:off x="6922770" y="3307080"/>
            <a:ext cx="135191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JPA / JDBC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25" name="그림 60" descr="/Users/myeongjaeyun/Library/Group Containers/L48J367XN4.com.infraware.PolarisOffice/EngineTemp/15096/fImage1230641765802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060" y="1611630"/>
            <a:ext cx="377190" cy="401955"/>
          </a:xfrm>
          <a:prstGeom prst="rect"/>
          <a:noFill/>
        </p:spPr>
      </p:pic>
      <p:pic>
        <p:nvPicPr>
          <p:cNvPr id="26" name="그림 61" descr="/Users/myeongjaeyun/Library/Group Containers/L48J367XN4.com.infraware.PolarisOffice/EngineTemp/15096/fImage1230641777732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1815" y="6035040"/>
            <a:ext cx="377190" cy="401955"/>
          </a:xfrm>
          <a:prstGeom prst="rect"/>
          <a:noFill/>
        </p:spPr>
      </p:pic>
      <p:pic>
        <p:nvPicPr>
          <p:cNvPr id="27" name="그림 62" descr="/Users/myeongjaeyun/Library/Group Containers/L48J367XN4.com.infraware.PolarisOffice/EngineTemp/15096/fImage1230641787332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03720" y="3796029"/>
            <a:ext cx="377190" cy="401955"/>
          </a:xfrm>
          <a:prstGeom prst="rect"/>
          <a:noFill/>
        </p:spPr>
      </p:pic>
      <p:sp>
        <p:nvSpPr>
          <p:cNvPr id="28" name="텍스트 상자 63"/>
          <p:cNvSpPr txBox="1">
            <a:spLocks/>
          </p:cNvSpPr>
          <p:nvPr/>
        </p:nvSpPr>
        <p:spPr>
          <a:xfrm rot="0">
            <a:off x="7259320" y="1672590"/>
            <a:ext cx="104711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100" cap="none" i="0" b="0" strike="noStrike">
                <a:latin typeface="나눔고딕" charset="0"/>
                <a:ea typeface="나눔고딕" charset="0"/>
              </a:rPr>
              <a:t>Subscribe DB</a:t>
            </a:r>
            <a:endParaRPr lang="ko-KR" altLang="en-US" sz="1100" cap="none" i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29" name="텍스트 상자 64"/>
          <p:cNvSpPr txBox="1">
            <a:spLocks/>
          </p:cNvSpPr>
          <p:nvPr/>
        </p:nvSpPr>
        <p:spPr>
          <a:xfrm rot="0">
            <a:off x="7278370" y="3846830"/>
            <a:ext cx="104711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100" cap="none" i="0" b="0" strike="noStrike">
                <a:latin typeface="나눔고딕" charset="0"/>
                <a:ea typeface="나눔고딕" charset="0"/>
              </a:rPr>
              <a:t>Admin DB</a:t>
            </a:r>
            <a:endParaRPr lang="ko-KR" altLang="en-US" sz="1100" cap="none" i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30" name="텍스트 상자 65"/>
          <p:cNvSpPr txBox="1">
            <a:spLocks/>
          </p:cNvSpPr>
          <p:nvPr/>
        </p:nvSpPr>
        <p:spPr>
          <a:xfrm rot="0">
            <a:off x="7289165" y="6072505"/>
            <a:ext cx="1047115" cy="262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100" cap="none" i="0" b="0" strike="noStrike">
                <a:latin typeface="나눔고딕" charset="0"/>
                <a:ea typeface="나눔고딕" charset="0"/>
              </a:rPr>
              <a:t>Partner DB</a:t>
            </a:r>
            <a:endParaRPr lang="ko-KR" altLang="en-US" sz="1100" cap="none" i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31" name="텍스트 상자 66"/>
          <p:cNvSpPr txBox="1">
            <a:spLocks/>
          </p:cNvSpPr>
          <p:nvPr/>
        </p:nvSpPr>
        <p:spPr>
          <a:xfrm rot="0">
            <a:off x="6482715" y="609600"/>
            <a:ext cx="951230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나눔고딕" charset="0"/>
                <a:ea typeface="나눔고딕" charset="0"/>
              </a:rPr>
              <a:t>Subscribe Service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2" name="텍스트 상자 67"/>
          <p:cNvSpPr txBox="1">
            <a:spLocks/>
          </p:cNvSpPr>
          <p:nvPr/>
        </p:nvSpPr>
        <p:spPr>
          <a:xfrm rot="0">
            <a:off x="6370955" y="2843530"/>
            <a:ext cx="1516380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나눔고딕" charset="0"/>
                <a:ea typeface="나눔고딕" charset="0"/>
              </a:rPr>
              <a:t>Weekly Admin Service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3" name="텍스트 상자 68"/>
          <p:cNvSpPr txBox="1">
            <a:spLocks/>
          </p:cNvSpPr>
          <p:nvPr/>
        </p:nvSpPr>
        <p:spPr>
          <a:xfrm rot="0">
            <a:off x="6600825" y="5086350"/>
            <a:ext cx="951230" cy="4629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나눔고딕" charset="0"/>
                <a:ea typeface="나눔고딕" charset="0"/>
              </a:rPr>
              <a:t>Partner Service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34" name="Rectangle 69"/>
          <p:cNvSpPr>
            <a:spLocks/>
          </p:cNvSpPr>
          <p:nvPr/>
        </p:nvSpPr>
        <p:spPr>
          <a:xfrm rot="0">
            <a:off x="9627870" y="1560830"/>
            <a:ext cx="2529840" cy="2686685"/>
          </a:xfrm>
          <a:prstGeom prst="rect"/>
          <a:solidFill>
            <a:schemeClr val="bg1"/>
          </a:solidFill>
          <a:ln w="19050" cap="flat" cmpd="sng">
            <a:solidFill>
              <a:srgbClr val="2F528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pic>
        <p:nvPicPr>
          <p:cNvPr id="35" name="그림 70" descr="/Users/myeongjaeyun/Library/Group Containers/L48J367XN4.com.infraware.PolarisOffice/EngineTemp/15096/fImage16092067854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21215" y="1657350"/>
            <a:ext cx="295910" cy="297180"/>
          </a:xfrm>
          <a:prstGeom prst="rect"/>
          <a:noFill/>
        </p:spPr>
      </p:pic>
      <p:pic>
        <p:nvPicPr>
          <p:cNvPr id="36" name="그림 71" descr="/Users/myeongjaeyun/Library/Group Containers/L48J367XN4.com.infraware.PolarisOffice/EngineTemp/15096/fImage218512079759.jpe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323195" y="1639570"/>
            <a:ext cx="1268095" cy="636905"/>
          </a:xfrm>
          <a:prstGeom prst="rect"/>
          <a:noFill/>
        </p:spPr>
      </p:pic>
      <p:pic>
        <p:nvPicPr>
          <p:cNvPr id="37" name="그림 72" descr="/Users/myeongjaeyun/Library/Group Containers/L48J367XN4.com.infraware.PolarisOffice/EngineTemp/15096/fImage89492089847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63430" y="2503170"/>
            <a:ext cx="2477135" cy="1500505"/>
          </a:xfrm>
          <a:prstGeom prst="rect"/>
          <a:noFill/>
        </p:spPr>
      </p:pic>
      <p:cxnSp>
        <p:nvCxnSpPr>
          <p:cNvPr id="38" name="Double Arrow 73"/>
          <p:cNvCxnSpPr/>
          <p:nvPr/>
        </p:nvCxnSpPr>
        <p:spPr>
          <a:xfrm rot="0">
            <a:off x="8721090" y="1107440"/>
            <a:ext cx="898525" cy="1186815"/>
          </a:xfrm>
          <a:prstGeom prst="straightConnector1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ouble Arrow 74"/>
          <p:cNvCxnSpPr/>
          <p:nvPr/>
        </p:nvCxnSpPr>
        <p:spPr>
          <a:xfrm rot="0" flipV="1">
            <a:off x="8724265" y="3732530"/>
            <a:ext cx="922020" cy="1465580"/>
          </a:xfrm>
          <a:prstGeom prst="straightConnector1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ouble Arrow 75"/>
          <p:cNvCxnSpPr/>
          <p:nvPr/>
        </p:nvCxnSpPr>
        <p:spPr>
          <a:xfrm rot="0">
            <a:off x="8729345" y="2999740"/>
            <a:ext cx="925195" cy="9525"/>
          </a:xfrm>
          <a:prstGeom prst="straightConnector1"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상자 91"/>
          <p:cNvSpPr txBox="1">
            <a:spLocks/>
          </p:cNvSpPr>
          <p:nvPr/>
        </p:nvSpPr>
        <p:spPr>
          <a:xfrm rot="0">
            <a:off x="8825865" y="2729230"/>
            <a:ext cx="68072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200">
                <a:latin typeface="나눔고딕" charset="0"/>
                <a:ea typeface="나눔고딕" charset="0"/>
              </a:rPr>
              <a:t>Event</a:t>
            </a:r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42" name="Rectangle 92"/>
          <p:cNvSpPr>
            <a:spLocks/>
          </p:cNvSpPr>
          <p:nvPr/>
        </p:nvSpPr>
        <p:spPr>
          <a:xfrm rot="0">
            <a:off x="9636760" y="4970780"/>
            <a:ext cx="898525" cy="785495"/>
          </a:xfrm>
          <a:prstGeom prst="rect"/>
          <a:solidFill>
            <a:schemeClr val="bg1"/>
          </a:solidFill>
          <a:ln w="28575" cap="flat" cmpd="sng">
            <a:solidFill>
              <a:srgbClr val="2F528F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3" name="텍스트 상자 96"/>
          <p:cNvSpPr txBox="1">
            <a:spLocks/>
          </p:cNvSpPr>
          <p:nvPr/>
        </p:nvSpPr>
        <p:spPr>
          <a:xfrm rot="0">
            <a:off x="9723755" y="504063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API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44" name="Arrow 97"/>
          <p:cNvCxnSpPr/>
          <p:nvPr/>
        </p:nvCxnSpPr>
        <p:spPr>
          <a:xfrm rot="0" flipH="1" flipV="1">
            <a:off x="8738235" y="5389245"/>
            <a:ext cx="899160" cy="17780"/>
          </a:xfrm>
          <a:prstGeom prst="straightConnector1"/>
          <a:ln w="38100" cap="flat" cmpd="sng">
            <a:solidFill>
              <a:schemeClr val="tx1">
                <a:alpha val="100000"/>
              </a:schemeClr>
            </a:solidFill>
            <a:prstDash val="dash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텍스트 상자 103"/>
          <p:cNvSpPr txBox="1">
            <a:spLocks/>
          </p:cNvSpPr>
          <p:nvPr/>
        </p:nvSpPr>
        <p:spPr>
          <a:xfrm rot="0">
            <a:off x="9688830" y="5433060"/>
            <a:ext cx="881380" cy="231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900" cap="none" i="0" b="0" strike="noStrike">
                <a:latin typeface="나눔고딕" charset="0"/>
                <a:ea typeface="나눔고딕" charset="0"/>
              </a:rPr>
              <a:t>XML / JSON</a:t>
            </a:r>
            <a:endParaRPr lang="ko-KR" altLang="en-US" sz="900" cap="none" i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46" name="텍스트 상자 104"/>
          <p:cNvSpPr txBox="1">
            <a:spLocks/>
          </p:cNvSpPr>
          <p:nvPr/>
        </p:nvSpPr>
        <p:spPr>
          <a:xfrm rot="0">
            <a:off x="8921115" y="5415915"/>
            <a:ext cx="515620" cy="247014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 cap="none" i="0" b="0" strike="noStrike">
                <a:latin typeface="나눔고딕" charset="0"/>
                <a:ea typeface="나눔고딕" charset="0"/>
              </a:rPr>
              <a:t>REST</a:t>
            </a:r>
            <a:endParaRPr lang="ko-KR" altLang="en-US" sz="1000" cap="none" i="0" b="0" strike="noStrike">
              <a:latin typeface="나눔고딕" charset="0"/>
              <a:ea typeface="나눔고딕" charset="0"/>
            </a:endParaRPr>
          </a:p>
        </p:txBody>
      </p:sp>
      <p:sp>
        <p:nvSpPr>
          <p:cNvPr id="47" name="텍스트 상자 105"/>
          <p:cNvSpPr txBox="1">
            <a:spLocks/>
          </p:cNvSpPr>
          <p:nvPr/>
        </p:nvSpPr>
        <p:spPr>
          <a:xfrm rot="0">
            <a:off x="10160000" y="1247140"/>
            <a:ext cx="12299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Event Bus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50</Paragraphs>
  <Words>83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주현</dc:creator>
  <cp:lastModifiedBy>po_user</cp:lastModifiedBy>
  <dc:title>PowerPoint 프레젠테이션</dc:title>
  <dcterms:modified xsi:type="dcterms:W3CDTF">2021-10-15T08:18:07Z</dcterms:modified>
</cp:coreProperties>
</file>