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4800" b="1">
                <a:solidFill>
                  <a:srgbClr val="00008B"/>
                </a:solidFill>
                <a:latin typeface="Arial"/>
              </a:rPr>
              <a:t>VIBE CODING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657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 i="1">
                <a:solidFill>
                  <a:srgbClr val="FF0000"/>
                </a:solidFill>
                <a:latin typeface="Times New Roman"/>
              </a:rPr>
              <a:t>The Future of Programming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5029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808080"/>
                </a:solidFill>
                <a:latin typeface="Calibri"/>
              </a:rPr>
              <a:t>By: Tech Team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F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 u="sng">
                <a:solidFill>
                  <a:srgbClr val="008000"/>
                </a:solidFill>
                <a:latin typeface="Arial"/>
              </a:rPr>
              <a:t>What is Vibe Coding?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>
                <a:solidFill>
                  <a:srgbClr val="000000"/>
                </a:solidFill>
                <a:latin typeface="Times New Roman"/>
              </a:rPr>
              <a:t>Vibe Coding is a </a:t>
            </a:r>
            <a:r>
              <a:rPr sz="1800" b="1">
                <a:solidFill>
                  <a:srgbClr val="FF0000"/>
                </a:solidFill>
                <a:latin typeface="Times New Roman"/>
              </a:rPr>
              <a:t>revolutionary approach</a:t>
            </a:r>
            <a:r>
              <a:rPr sz="1800">
                <a:solidFill>
                  <a:srgbClr val="000000"/>
                </a:solidFill>
                <a:latin typeface="Times New Roman"/>
              </a:rPr>
              <a:t> to software development that emphasizes creativity and intuition.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6400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solidFill>
                  <a:srgbClr val="00008B"/>
                </a:solidFill>
                <a:latin typeface="Calibri"/>
              </a:rPr>
              <a:t>Key Features:
• Intuitive Design
• Creative Problem Solving
• Collaborative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8B008B"/>
                </a:solidFill>
                <a:latin typeface="Arial"/>
              </a:rPr>
              <a:t>Join the Vibe Coding Revolution!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2860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00000"/>
                </a:solidFill>
                <a:latin typeface="Times New Roman"/>
              </a:rPr>
              <a:t>Ready to transform your coding experience? </a:t>
            </a:r>
            <a:r>
              <a:rPr sz="2000" b="1" i="1">
                <a:solidFill>
                  <a:srgbClr val="FF8C00"/>
                </a:solidFill>
                <a:latin typeface="Times New Roman"/>
              </a:rPr>
              <a:t>Start your journey today!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45720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808080"/>
                </a:solidFill>
                <a:latin typeface="Calibri"/>
              </a:rPr>
              <a:t>Contact us: </a:t>
            </a:r>
            <a:r>
              <a:rPr sz="1400" u="sng">
                <a:solidFill>
                  <a:srgbClr val="0000FF"/>
                </a:solidFill>
                <a:latin typeface="Calibri"/>
              </a:rPr>
              <a:t>info@vibecoding.com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