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56" r:id="rId2"/>
    <p:sldId id="258" r:id="rId3"/>
    <p:sldId id="260" r:id="rId4"/>
    <p:sldId id="257" r:id="rId5"/>
    <p:sldId id="259" r:id="rId6"/>
    <p:sldId id="261" r:id="rId7"/>
  </p:sldIdLst>
  <p:sldSz cx="9144000" cy="6858000" type="screen4x3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D5478-E499-044E-8206-48B60B1F3184}" type="datetimeFigureOut">
              <a:rPr lang="en-KR" smtClean="0"/>
              <a:t>2020/11/16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ECEFA-5F48-2A46-B503-C081AE55B4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331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ECEFA-5F48-2A46-B503-C081AE55B4DE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262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ECEFA-5F48-2A46-B503-C081AE55B4DE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485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ECEFA-5F48-2A46-B503-C081AE55B4DE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871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ECEFA-5F48-2A46-B503-C081AE55B4DE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793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E8C3-F44A-9540-A353-01536ECBE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3E51-6859-614C-BDF3-9122C37C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70F9-A4D6-CA46-B566-201A382B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BFE1-806E-D04B-AB8A-211A37C65D0F}" type="datetime1">
              <a:rPr lang="en-US" smtClean="0"/>
              <a:t>11/16/20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60403-F56A-334A-8D7E-5FFE4C0B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9CF8-AC99-3143-BA03-CEB7AEF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519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5E67-14CE-7A49-A357-11CD6E60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8A243-385A-5248-B622-57AF3C61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467C4-FDA5-6840-A2CE-D392F7F6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02DA-5DBF-C443-8CB9-D97096454C8F}" type="datetime1">
              <a:rPr lang="en-US" smtClean="0"/>
              <a:t>11/16/20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B732-1479-0341-91F6-B73A852B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E824-A9AA-BE4F-BE08-A4F3E501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327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EA913-99B7-F74A-B2C5-079655307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29A29-48C9-AA43-9A0D-AF6A602B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498F9-941B-2B46-B9A5-B7FD2A76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9F2B-D627-7943-BEC4-0ACAABAAACD9}" type="datetime1">
              <a:rPr lang="en-US" smtClean="0"/>
              <a:t>11/16/20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2306-ED99-FD4A-9477-58DF8BEF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7352-F011-2F43-B9E8-1316AF98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96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3DD8-CB25-BB44-8889-3799BEED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D083-3B10-4846-8F06-F6DA26B7B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70CCA-DE9A-4D4D-AD9F-15DDABD7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CC5B-6FF1-5143-897A-EFA47E2EFF2A}" type="datetime1">
              <a:rPr lang="en-US" smtClean="0"/>
              <a:t>11/16/20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99A4-C9B9-314F-B637-A1F7F16D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903F-BE0F-C44C-8959-7250993C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432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0060-88DD-1F4A-A1D9-83732F04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42F28-01C7-E347-A255-CEC33C87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371F-5AE6-4B4E-9FF3-80C09CD8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51F3-B852-8743-9862-DCF300F2D694}" type="datetime1">
              <a:rPr lang="en-US" smtClean="0"/>
              <a:t>11/16/20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40BD-AF9D-B84B-96D2-91BF84D0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42025-B7D8-6142-8D8D-67BF28B9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3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4A78-8BCD-8240-AEC4-60F4725A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EB15-46B4-6949-B7DD-EE2D16C76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AB35F-BE27-3441-9FA6-3032A5B5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2B369-5DE0-AC4C-8F9C-49308C77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3E96-6601-5D41-BDB8-CB05C48DD012}" type="datetime1">
              <a:rPr lang="en-US" smtClean="0"/>
              <a:t>11/16/20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5B784-D5B6-D540-BE8C-DB8E8F3A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B3AE-ED68-8541-96BF-282787E4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911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3FCC-DB1C-F44D-B3BE-7C2622A7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082F1-BECD-B340-A59D-F0657EE9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6603-75F1-B84D-91B5-AC0C513C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EF3EC-93A7-394F-BADD-6B64D3798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93B0-16EA-5D4D-A05F-D5E2B136D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78FC0-A38E-4045-9C73-0A6FA18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BACC-D045-8249-AD23-0EDF94BFA5C6}" type="datetime1">
              <a:rPr lang="en-US" smtClean="0"/>
              <a:t>11/16/20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5AABB-A47B-084E-8995-1F8B8EC3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987AD-A049-9647-8B2E-57D3B004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69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55D-75C6-A848-969C-11A420E9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7954E-8E59-7843-B7D6-93E6F063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48F9-E242-9048-B09A-E5EE93E2C0F5}" type="datetime1">
              <a:rPr lang="en-US" smtClean="0"/>
              <a:t>11/16/20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E97D-3D7D-844E-98AC-D950C7D3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EF4A0-FF7C-B641-A8E0-672D0310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8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E64A4-38DC-8849-BC7F-F2D38181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F97A-8596-0B4B-969E-B961B9A077A9}" type="datetime1">
              <a:rPr lang="en-US" smtClean="0"/>
              <a:t>11/16/20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07DB2-EEB3-9F41-920C-B93AD610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1F9B8-28B8-1641-A757-8B83337B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25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4B81-700E-4444-9818-D167D48A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6BAE-831A-8645-AE4B-356B300E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B885-6F4D-2E45-AEEB-109AD958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1BC9E-3BDA-9E4E-A029-E74B4141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A9BD-885E-BF44-ABE6-71CD5B996568}" type="datetime1">
              <a:rPr lang="en-US" smtClean="0"/>
              <a:t>11/16/20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0194-5656-0A45-9E72-C4F0B64A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27E65-FE48-A345-8B62-D29EC1CD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46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7731-A320-DB47-8946-3725B49D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F79BB-CF6E-A544-8E8D-384F8B337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CDDF7-FA13-E946-B987-AE9046430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3EC5-5077-A94D-BE9C-786BF656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C6E5-B6CF-8547-A79A-B3CC0BA7109A}" type="datetime1">
              <a:rPr lang="en-US" smtClean="0"/>
              <a:t>11/16/20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85EE-352F-C349-867A-F245993B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E9F06-E150-114D-9A59-CCCBCEF1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87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930ED-481E-4E4B-BE72-FE7C0855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8EAB-3536-B44E-B549-0F897F4B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C9ED-14F3-E64F-97FD-3D96E0947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7B54-BBD9-8249-BB62-5FB9F51F56DA}" type="datetime1">
              <a:rPr lang="en-US" smtClean="0"/>
              <a:t>11/16/20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EFAE-58D1-B24A-A4A9-B2AF2BDA0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1D91-E513-0B49-92B2-47EE8B3DF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976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E8696-6D00-E44C-A7A5-ACF646AD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700" y="6339840"/>
            <a:ext cx="2057400" cy="365125"/>
          </a:xfrm>
        </p:spPr>
        <p:txBody>
          <a:bodyPr/>
          <a:lstStyle/>
          <a:p>
            <a:fld id="{7883D30E-07AA-4246-8E4E-289004EA4189}" type="slidenum">
              <a:rPr lang="en-KR" sz="1800" smtClean="0"/>
              <a:t>1</a:t>
            </a:fld>
            <a:endParaRPr lang="en-KR" sz="1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0A3C3A-491A-CE49-A13B-C0F16260EE30}"/>
              </a:ext>
            </a:extLst>
          </p:cNvPr>
          <p:cNvGrpSpPr/>
          <p:nvPr/>
        </p:nvGrpSpPr>
        <p:grpSpPr>
          <a:xfrm>
            <a:off x="1333500" y="518160"/>
            <a:ext cx="6492240" cy="5615528"/>
            <a:chOff x="1333500" y="10727"/>
            <a:chExt cx="6492240" cy="56155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2894B1-3CFD-F140-BDFD-BF06BF8CF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716" t="37525" r="29198" b="29832"/>
            <a:stretch/>
          </p:blipFill>
          <p:spPr>
            <a:xfrm>
              <a:off x="1348740" y="10727"/>
              <a:ext cx="6477000" cy="561552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2E5160-D0C3-AA40-99E0-7A75F2BB1949}"/>
                </a:ext>
              </a:extLst>
            </p:cNvPr>
            <p:cNvSpPr/>
            <p:nvPr/>
          </p:nvSpPr>
          <p:spPr>
            <a:xfrm rot="5400000">
              <a:off x="4273574" y="2089328"/>
              <a:ext cx="596852" cy="6477000"/>
            </a:xfrm>
            <a:prstGeom prst="rect">
              <a:avLst/>
            </a:prstGeom>
            <a:solidFill>
              <a:srgbClr val="9F3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[CS224N] Lecture 7 – Vanishing Gradients, </a:t>
              </a:r>
              <a:r>
                <a:rPr lang="en-US" sz="20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Fancy RNNs</a:t>
              </a:r>
              <a:endParaRPr 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AE2D986-5AFF-8F41-8858-4CD5D64A8B03}"/>
              </a:ext>
            </a:extLst>
          </p:cNvPr>
          <p:cNvSpPr/>
          <p:nvPr/>
        </p:nvSpPr>
        <p:spPr>
          <a:xfrm>
            <a:off x="88900" y="96251"/>
            <a:ext cx="8966200" cy="6665499"/>
          </a:xfrm>
          <a:prstGeom prst="rect">
            <a:avLst/>
          </a:prstGeom>
          <a:noFill/>
          <a:ln w="127000" cmpd="sng">
            <a:solidFill>
              <a:srgbClr val="9F3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4465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FAE2A7-EDB6-534B-8DC6-ACDA59B4E2CE}"/>
              </a:ext>
            </a:extLst>
          </p:cNvPr>
          <p:cNvSpPr/>
          <p:nvPr/>
        </p:nvSpPr>
        <p:spPr>
          <a:xfrm>
            <a:off x="1619250" y="1287005"/>
            <a:ext cx="5897511" cy="4923295"/>
          </a:xfrm>
          <a:prstGeom prst="rect">
            <a:avLst/>
          </a:prstGeom>
          <a:solidFill>
            <a:srgbClr val="9F332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DE58724-6989-0E49-99C3-B674CF6D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700" y="6339840"/>
            <a:ext cx="2057400" cy="365125"/>
          </a:xfrm>
        </p:spPr>
        <p:txBody>
          <a:bodyPr/>
          <a:lstStyle/>
          <a:p>
            <a:fld id="{7883D30E-07AA-4246-8E4E-289004EA4189}" type="slidenum">
              <a:rPr lang="en-KR" sz="1800" smtClean="0">
                <a:solidFill>
                  <a:schemeClr val="tx1"/>
                </a:solidFill>
              </a:rPr>
              <a:t>2</a:t>
            </a:fld>
            <a:endParaRPr lang="en-KR" sz="180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FAB429-44F2-F344-BDDE-EEA9BD35185C}"/>
              </a:ext>
            </a:extLst>
          </p:cNvPr>
          <p:cNvGrpSpPr/>
          <p:nvPr/>
        </p:nvGrpSpPr>
        <p:grpSpPr>
          <a:xfrm>
            <a:off x="1619250" y="441962"/>
            <a:ext cx="5905500" cy="845043"/>
            <a:chOff x="1619250" y="289562"/>
            <a:chExt cx="5905500" cy="8450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9F943C-F8CF-1E4D-BE9A-4C0311CE750E}"/>
                </a:ext>
              </a:extLst>
            </p:cNvPr>
            <p:cNvSpPr/>
            <p:nvPr/>
          </p:nvSpPr>
          <p:spPr>
            <a:xfrm>
              <a:off x="1619250" y="1088886"/>
              <a:ext cx="5905500" cy="45719"/>
            </a:xfrm>
            <a:prstGeom prst="rect">
              <a:avLst/>
            </a:prstGeom>
            <a:solidFill>
              <a:srgbClr val="9F3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A7D80F-0928-A44A-8766-3C20A994F246}"/>
                </a:ext>
              </a:extLst>
            </p:cNvPr>
            <p:cNvSpPr txBox="1"/>
            <p:nvPr/>
          </p:nvSpPr>
          <p:spPr>
            <a:xfrm>
              <a:off x="1619250" y="381000"/>
              <a:ext cx="5905500" cy="707886"/>
            </a:xfrm>
            <a:prstGeom prst="rect">
              <a:avLst/>
            </a:prstGeom>
            <a:solidFill>
              <a:srgbClr val="9F332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 N D E X</a:t>
              </a:r>
              <a:endParaRPr lang="en-KR" sz="4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EB7AC1-A6D6-7049-9C91-7E828D128043}"/>
                </a:ext>
              </a:extLst>
            </p:cNvPr>
            <p:cNvSpPr/>
            <p:nvPr/>
          </p:nvSpPr>
          <p:spPr>
            <a:xfrm>
              <a:off x="1619250" y="289562"/>
              <a:ext cx="5905500" cy="45719"/>
            </a:xfrm>
            <a:prstGeom prst="rect">
              <a:avLst/>
            </a:prstGeom>
            <a:solidFill>
              <a:srgbClr val="9F3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2F15F8D-9852-7B4A-87C0-4DEC77A2A708}"/>
              </a:ext>
            </a:extLst>
          </p:cNvPr>
          <p:cNvSpPr/>
          <p:nvPr/>
        </p:nvSpPr>
        <p:spPr>
          <a:xfrm>
            <a:off x="1627239" y="1287005"/>
            <a:ext cx="5905500" cy="2187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9F332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</a:t>
            </a:r>
            <a:r>
              <a:rPr lang="ko-KR" altLang="en-US" sz="3200" b="1" dirty="0">
                <a:solidFill>
                  <a:srgbClr val="9F332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200" b="1" dirty="0">
                <a:solidFill>
                  <a:srgbClr val="9F332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 idea </a:t>
            </a:r>
            <a:endParaRPr lang="en-KR" sz="3200" b="1" dirty="0">
              <a:solidFill>
                <a:srgbClr val="9F332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67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DE58724-6989-0E49-99C3-B674CF6D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700" y="6339840"/>
            <a:ext cx="2057400" cy="365125"/>
          </a:xfrm>
        </p:spPr>
        <p:txBody>
          <a:bodyPr/>
          <a:lstStyle/>
          <a:p>
            <a:fld id="{7883D30E-07AA-4246-8E4E-289004EA4189}" type="slidenum">
              <a:rPr lang="en-KR" sz="1800" smtClean="0">
                <a:solidFill>
                  <a:schemeClr val="bg1"/>
                </a:solidFill>
              </a:rPr>
              <a:t>3</a:t>
            </a:fld>
            <a:endParaRPr lang="en-KR" sz="180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C8582E-7DAC-0843-99ED-A8E51CF9C780}"/>
              </a:ext>
            </a:extLst>
          </p:cNvPr>
          <p:cNvSpPr/>
          <p:nvPr/>
        </p:nvSpPr>
        <p:spPr>
          <a:xfrm>
            <a:off x="1250950" y="2978150"/>
            <a:ext cx="6642100" cy="90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3200" b="1" dirty="0">
                <a:solidFill>
                  <a:srgbClr val="9F332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MAIN IDEA</a:t>
            </a:r>
          </a:p>
        </p:txBody>
      </p:sp>
    </p:spTree>
    <p:extLst>
      <p:ext uri="{BB962C8B-B14F-4D97-AF65-F5344CB8AC3E}">
        <p14:creationId xmlns:p14="http://schemas.microsoft.com/office/powerpoint/2010/main" val="278523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0868A7-81A0-2D45-82D2-0413F91A55C9}"/>
              </a:ext>
            </a:extLst>
          </p:cNvPr>
          <p:cNvSpPr/>
          <p:nvPr/>
        </p:nvSpPr>
        <p:spPr>
          <a:xfrm rot="5400000">
            <a:off x="4236718" y="1950721"/>
            <a:ext cx="670561" cy="9144000"/>
          </a:xfrm>
          <a:prstGeom prst="rect">
            <a:avLst/>
          </a:prstGeom>
          <a:solidFill>
            <a:srgbClr val="9F3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51E89-3DC3-4343-AABD-B1C4CF0DFEAE}"/>
              </a:ext>
            </a:extLst>
          </p:cNvPr>
          <p:cNvSpPr/>
          <p:nvPr/>
        </p:nvSpPr>
        <p:spPr>
          <a:xfrm rot="5400000">
            <a:off x="4091048" y="-4091048"/>
            <a:ext cx="961903" cy="9144000"/>
          </a:xfrm>
          <a:prstGeom prst="rect">
            <a:avLst/>
          </a:prstGeom>
          <a:solidFill>
            <a:srgbClr val="9F3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577C9-F06C-6742-B5EB-9975468C4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17" t="36187" r="26849" b="30350"/>
          <a:stretch/>
        </p:blipFill>
        <p:spPr>
          <a:xfrm>
            <a:off x="25398" y="6165145"/>
            <a:ext cx="925541" cy="790714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AB5E3E5-8765-4A4C-868E-CC1362C6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700" y="6339840"/>
            <a:ext cx="2057400" cy="365125"/>
          </a:xfrm>
        </p:spPr>
        <p:txBody>
          <a:bodyPr/>
          <a:lstStyle/>
          <a:p>
            <a:fld id="{7883D30E-07AA-4246-8E4E-289004EA4189}" type="slidenum">
              <a:rPr lang="en-KR" sz="1800" smtClean="0">
                <a:solidFill>
                  <a:schemeClr val="bg1"/>
                </a:solidFill>
              </a:rPr>
              <a:t>4</a:t>
            </a:fld>
            <a:endParaRPr lang="en-K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5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0868A7-81A0-2D45-82D2-0413F91A55C9}"/>
              </a:ext>
            </a:extLst>
          </p:cNvPr>
          <p:cNvSpPr/>
          <p:nvPr/>
        </p:nvSpPr>
        <p:spPr>
          <a:xfrm rot="5400000">
            <a:off x="4236718" y="1950721"/>
            <a:ext cx="670561" cy="9144000"/>
          </a:xfrm>
          <a:prstGeom prst="rect">
            <a:avLst/>
          </a:prstGeom>
          <a:solidFill>
            <a:srgbClr val="9F3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51E89-3DC3-4343-AABD-B1C4CF0DFEAE}"/>
              </a:ext>
            </a:extLst>
          </p:cNvPr>
          <p:cNvSpPr/>
          <p:nvPr/>
        </p:nvSpPr>
        <p:spPr>
          <a:xfrm rot="5400000">
            <a:off x="4091048" y="-4091048"/>
            <a:ext cx="961903" cy="9144000"/>
          </a:xfrm>
          <a:prstGeom prst="rect">
            <a:avLst/>
          </a:prstGeom>
          <a:solidFill>
            <a:srgbClr val="9F3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577C9-F06C-6742-B5EB-9975468C4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17" t="36187" r="26849" b="30350"/>
          <a:stretch/>
        </p:blipFill>
        <p:spPr>
          <a:xfrm>
            <a:off x="25398" y="6165145"/>
            <a:ext cx="925541" cy="790714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AB5E3E5-8765-4A4C-868E-CC1362C6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700" y="6339840"/>
            <a:ext cx="2057400" cy="365125"/>
          </a:xfrm>
        </p:spPr>
        <p:txBody>
          <a:bodyPr/>
          <a:lstStyle/>
          <a:p>
            <a:fld id="{7883D30E-07AA-4246-8E4E-289004EA4189}" type="slidenum">
              <a:rPr lang="en-KR" sz="1800" smtClean="0">
                <a:solidFill>
                  <a:schemeClr val="bg1"/>
                </a:solidFill>
              </a:rPr>
              <a:t>5</a:t>
            </a:fld>
            <a:endParaRPr lang="en-K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7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E8696-6D00-E44C-A7A5-ACF646AD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7700" y="6339840"/>
            <a:ext cx="2057400" cy="365125"/>
          </a:xfrm>
        </p:spPr>
        <p:txBody>
          <a:bodyPr/>
          <a:lstStyle/>
          <a:p>
            <a:fld id="{7883D30E-07AA-4246-8E4E-289004EA4189}" type="slidenum">
              <a:rPr lang="en-KR" sz="1800" smtClean="0"/>
              <a:t>6</a:t>
            </a:fld>
            <a:endParaRPr lang="en-KR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2D986-5AFF-8F41-8858-4CD5D64A8B03}"/>
              </a:ext>
            </a:extLst>
          </p:cNvPr>
          <p:cNvSpPr/>
          <p:nvPr/>
        </p:nvSpPr>
        <p:spPr>
          <a:xfrm>
            <a:off x="88900" y="96251"/>
            <a:ext cx="8966200" cy="6665499"/>
          </a:xfrm>
          <a:prstGeom prst="rect">
            <a:avLst/>
          </a:prstGeom>
          <a:noFill/>
          <a:ln w="127000" cmpd="sng">
            <a:solidFill>
              <a:srgbClr val="9F3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3A7D5-4027-9248-948A-3ACA431DA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29629" t="36852" r="26852" b="33334"/>
          <a:stretch/>
        </p:blipFill>
        <p:spPr>
          <a:xfrm>
            <a:off x="3414151" y="2788650"/>
            <a:ext cx="2315698" cy="15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</TotalTime>
  <Words>34</Words>
  <Application>Microsoft Macintosh PowerPoint</Application>
  <PresentationFormat>On-screen Show (4:3)</PresentationFormat>
  <Paragraphs>14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Apple SD Gothic Neo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cjengy@gmail.com</dc:creator>
  <cp:lastModifiedBy>cjengy@gmail.com</cp:lastModifiedBy>
  <cp:revision>32</cp:revision>
  <dcterms:created xsi:type="dcterms:W3CDTF">2020-11-03T08:14:59Z</dcterms:created>
  <dcterms:modified xsi:type="dcterms:W3CDTF">2020-11-15T15:35:15Z</dcterms:modified>
</cp:coreProperties>
</file>