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11dfb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11dfb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11dfbf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11dfbf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11dfbf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11dfbf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11dfbf2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11dfbf2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711dfbf2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711dfbf2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711dfbf2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711dfbf2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축을 learning_rate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 축을 accuracy 로 설명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11dfbf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711dfbf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711dfbf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711dfbf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11dfbf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11dfbf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11dfbf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11dfbf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8306c2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8306c2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11dfbf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11dfbf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78306c2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78306c2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78306c2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78306c2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11dfbf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11dfbf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11dfbf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11dfbf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11dfbf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11dfbf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11dfbf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11dfbf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11dfbf2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11dfbf2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11dfbf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11dfbf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711dfbf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711dfbf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hyperlink" Target="https://sualab.github.io/introduction/practice/2019/02/19/bayesian-optimization-overview-1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베이지안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-JY-</a:t>
            </a:r>
            <a:endParaRPr sz="11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9575"/>
            <a:ext cx="8839200" cy="19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베이지안 최적화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000075"/>
            <a:ext cx="8520600" cy="22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•방법 : 알려지지 않은 목적 함수를 최대로 하는 최적해를 찾는 기법이다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•구성 : Surrogate(대리) 모델 + Acquisition(획득) 함수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Surrogate 모델 : 현재까지 조사된 입력값과 함숫값을 바탕으로 목적 함수의 형태에 대한 확률적 추정을 수행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solidFill>
                  <a:schemeClr val="dk1"/>
                </a:solidFill>
              </a:rPr>
              <a:t>Acquisition 함수 : Surrogate 모델의 결과를 이용해 최적해를 찾는 데 유용한 후보를 추천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50" y="3476750"/>
            <a:ext cx="1506667" cy="11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2833575" y="3705350"/>
            <a:ext cx="45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관측데이터를 기반으로 f(hyper_parameter) 를 추정</a:t>
            </a:r>
            <a:endParaRPr sz="2400">
              <a:solidFill>
                <a:srgbClr val="D5D5D5"/>
              </a:solidFill>
              <a:highlight>
                <a:srgbClr val="383838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Gaussian Process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228675"/>
            <a:ext cx="85206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Gaussian Distribtion(= Normal Distributino)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random variable에 대한 분포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Gaussian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function 에 대한 Gaussian Distribution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평균함수 : mu(x)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Covariance 함수 : K(x, x’)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➔"/>
            </a:pPr>
            <a:r>
              <a:rPr b="1" lang="ko">
                <a:solidFill>
                  <a:srgbClr val="0000FF"/>
                </a:solidFill>
              </a:rPr>
              <a:t>hyper-parameter 가 정규분포를 띈다 가정하는게 아니라 Accuracy가 </a:t>
            </a:r>
            <a:r>
              <a:rPr b="1" lang="ko">
                <a:solidFill>
                  <a:srgbClr val="0000FF"/>
                </a:solidFill>
              </a:rPr>
              <a:t>정규분라</a:t>
            </a:r>
            <a:r>
              <a:rPr b="1" lang="ko">
                <a:solidFill>
                  <a:srgbClr val="0000FF"/>
                </a:solidFill>
              </a:rPr>
              <a:t> 가정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75400" y="4316400"/>
            <a:ext cx="73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https://greeksharifa.github.io/bayesian_statistics/2020/07/12/Gaussian-Process/#1-basics-of-gaussian-process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800"/>
              <a:t>Acquisition 함수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384650"/>
            <a:ext cx="8520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Exploration : 불확실성이 가장 높은 곳에서 지금까지 나온 관측값들보다 큰(또는 작은) 값이 나올 것이라는 사고 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=&gt; 분산이 큰것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Exploitation(Expectation) : 지금까지 관측된 값들 중에서 높은 값들 근처에 더 큰(또는 작은)값이 나올 것이라는 사고 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=&gt; 평균이 큰것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800"/>
              <a:t>Acquisition 함수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PI (Probability of Improvement)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관측한 최대값보다 더 클 가능성이 있는 지점을 찾음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Percent 만 본다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EI (Expected Improvement)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실제 최댓값에 가까운 지점 = 관측한 최댓값 위쪽 영역의 기댓값이 최대인 지점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착취와 탐험을 적절하게 섞은 기법 (가장 많이 쓰인다)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UCB (Upper Confidence Bound)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평균 + 표준편차 = 가장 큰걸 선택 (EI 와 성능이 비슷)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Ex)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 : 90% 확률로 10만원 =&gt; 기댓값 : 9만원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퍼센트가 높은걸 택하는 거면 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B : 10% 확률로 100만원 =&gt; 기댓값 : 10만원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기댓값이 큰걸 선택하는게 EI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0" y="233850"/>
            <a:ext cx="7629501" cy="4187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6"/>
          <p:cNvSpPr txBox="1"/>
          <p:nvPr/>
        </p:nvSpPr>
        <p:spPr>
          <a:xfrm>
            <a:off x="909875" y="233850"/>
            <a:ext cx="156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Y축 : Accuracy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X 축 : Hyperparameter</a:t>
            </a:r>
            <a:endParaRPr sz="1000"/>
          </a:p>
        </p:txBody>
      </p:sp>
      <p:sp>
        <p:nvSpPr>
          <p:cNvPr id="136" name="Google Shape;136;p26"/>
          <p:cNvSpPr txBox="1"/>
          <p:nvPr/>
        </p:nvSpPr>
        <p:spPr>
          <a:xfrm>
            <a:off x="4933325" y="3230300"/>
            <a:ext cx="31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검은점선 : 실제 목적함수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검은실선 : Surrogate Model이 추정한 함수의 평균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파란영역 : Surrogate model의 표준편차</a:t>
            </a:r>
            <a:endParaRPr sz="1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FF"/>
                </a:solidFill>
              </a:rPr>
              <a:t>초록실선 : Acquision function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541975" y="2882425"/>
            <a:ext cx="130200" cy="146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1305725" y="2425050"/>
            <a:ext cx="130200" cy="146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73" y="483325"/>
            <a:ext cx="7323174" cy="41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198" cy="423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35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275049" cy="394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902625" y="4437650"/>
            <a:ext cx="67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https://sualab.github.io/introduction/practice/2019/02/19/bayesian-optimization-overview-1.html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00" y="142649"/>
            <a:ext cx="7014200" cy="36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1245900" y="4423400"/>
            <a:ext cx="665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https://sualab.github.io/introduction/practice/2019/02/19/bayesian-optimization-overview-1.html</a:t>
            </a:r>
            <a:endParaRPr sz="12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베이지안 통계 : B 가 일어났을떄 A가 일어날 확률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50" y="1300475"/>
            <a:ext cx="3281664" cy="25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50" y="1300473"/>
            <a:ext cx="3112724" cy="25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8200"/>
            <a:ext cx="8839197" cy="21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250"/>
            <a:ext cx="8839197" cy="356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199" cy="59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66500"/>
            <a:ext cx="85206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예시 ) 어떤 특정한 암 질병이 있다고 가정하자. </a:t>
            </a:r>
            <a:r>
              <a:rPr lang="ko">
                <a:solidFill>
                  <a:schemeClr val="accent1"/>
                </a:solidFill>
              </a:rPr>
              <a:t>이 암이 걸릴 확률은 0.1%이다</a:t>
            </a:r>
            <a:r>
              <a:rPr lang="ko">
                <a:solidFill>
                  <a:schemeClr val="dk1"/>
                </a:solidFill>
              </a:rPr>
              <a:t>. 암이 걸렸는지 안걸렸는지 확인할 수 있는 장치가 하나 있는데, </a:t>
            </a:r>
            <a:r>
              <a:rPr lang="ko">
                <a:solidFill>
                  <a:schemeClr val="accent1"/>
                </a:solidFill>
              </a:rPr>
              <a:t>이 장치는 암이 걸린 사람에게 99% 확률로 양성 반응을 보이고, 암이 걸리지 않은 사람에게 1% 확률로 양성 반응을 보인다고 알려져있다</a:t>
            </a:r>
            <a:r>
              <a:rPr lang="ko">
                <a:solidFill>
                  <a:schemeClr val="dk1"/>
                </a:solidFill>
              </a:rPr>
              <a:t>. 만일 내가 이 장치를 이용해 양성 여부를 테스트해봤더니, 세상에 양성이라고 나와버렸다고 생각해보자. </a:t>
            </a:r>
            <a:r>
              <a:rPr lang="ko">
                <a:solidFill>
                  <a:schemeClr val="accent1"/>
                </a:solidFill>
              </a:rPr>
              <a:t>이렇게 ‘양성 반응을 받았을 때’ 내가 실제로 ‘암에 걸렸을 확률’은</a:t>
            </a:r>
            <a:r>
              <a:rPr lang="ko">
                <a:solidFill>
                  <a:schemeClr val="dk1"/>
                </a:solidFill>
              </a:rPr>
              <a:t> 얼마나될까 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50" y="2571750"/>
            <a:ext cx="4552275" cy="1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00" y="647275"/>
            <a:ext cx="7259250" cy="38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126"/>
            <a:ext cx="9143999" cy="150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336" y="1602175"/>
            <a:ext cx="4037325" cy="25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58275"/>
            <a:ext cx="6413876" cy="46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베이즈 정리와 머신 러닝</a:t>
            </a:r>
            <a:endParaRPr sz="250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70125"/>
            <a:ext cx="58496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베이즈 정리와 머신 러닝</a:t>
            </a:r>
            <a:endParaRPr sz="250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13" y="1170125"/>
            <a:ext cx="58009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그리드 서치 와 랜덤서치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838275"/>
            <a:ext cx="8520600" cy="19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•GridSearch의 단점 : 모든 하이퍼파라미터 후보들에 대한 일반화 성능을 확인하기 때문에 </a:t>
            </a:r>
            <a:r>
              <a:rPr b="1" lang="ko">
                <a:solidFill>
                  <a:schemeClr val="dk1"/>
                </a:solidFill>
              </a:rPr>
              <a:t>시간이 너무 오래 걸림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•RandomSearch의 단점 : GridSearch에 비해 시간은 적게 걸리지만, 말 그대로 "랜덤"하게 몇 개만 뽑아서 확인해보는 식이라</a:t>
            </a:r>
            <a:r>
              <a:rPr b="1" lang="ko">
                <a:solidFill>
                  <a:schemeClr val="dk1"/>
                </a:solidFill>
              </a:rPr>
              <a:t> 정확도가 다소 떨어질 수 있음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