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373357a8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373357a8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c373357a8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d17c23a7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d17c23a7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cd17c23a7d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cd8a2b009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cd8a2b009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cd8a2b009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cd8a2b009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cd8a2b009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dcd8a2b009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cf373e7d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cf373e7d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ccf373e7db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d8a2b00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cd8a2b00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dcd8a2b00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cd8a2b009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cd8a2b009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dcd8a2b009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cd8a2b009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cd8a2b009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dcd8a2b009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cd8a2b009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cd8a2b009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dcd8a2b009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cd8a2b00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cd8a2b00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dcd8a2b00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d17c23a7d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d17c23a7d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cd17c23a7d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d8a2b00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cd8a2b00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dcd8a2b009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캡스톤 디자인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r>
              <a:rPr lang="en-US"/>
              <a:t>주차 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이충섭,이재용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IDS 제작을 위해 필요한 정보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933700" y="2471908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waypoint data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gps 실시간 정보 (완료)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목적지와 출발지 사이의 위치 관계를 연산하여 드론이 나아가는 방향이 올바른지 판단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비행 경로 상 이탈 오차 범위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50" y="2054475"/>
            <a:ext cx="10124149" cy="43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 rot="-8708469">
            <a:off x="2762783" y="3416159"/>
            <a:ext cx="3267392" cy="1061580"/>
          </a:xfrm>
          <a:prstGeom prst="rect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4"/>
          <p:cNvCxnSpPr/>
          <p:nvPr/>
        </p:nvCxnSpPr>
        <p:spPr>
          <a:xfrm flipH="1">
            <a:off x="4421879" y="3501575"/>
            <a:ext cx="287700" cy="4605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4"/>
          <p:cNvSpPr txBox="1"/>
          <p:nvPr/>
        </p:nvSpPr>
        <p:spPr>
          <a:xfrm rot="-3325318">
            <a:off x="4062129" y="3428600"/>
            <a:ext cx="547638" cy="40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25m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870675"/>
            <a:ext cx="11469999" cy="56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970200" y="1827325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PX4 프로젝</a:t>
            </a:r>
            <a:r>
              <a:rPr lang="en-US"/>
              <a:t>트 수정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https://www.netacad.com/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970200" y="2733300"/>
            <a:ext cx="9449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fake_gps 모듈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내부 변수 고도 / 위도 / 경도를 수정하여 재빌드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드론이 임의의 GPS를 생성하는지 확인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970200" y="1827325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PX4 프로젝트 수정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https://www.netacad.com/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970200" y="2733300"/>
            <a:ext cx="9449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Jmavsim 시뮬레이터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시뮬레이터 실행 시 DEFAULT 값으로 초기화되는 고도 / 위도 / 경도 확인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위치 정보 변경 후 빌드 테스트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실행 시 초기화 위치 출 력되도록 수정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970200" y="1827325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PX4 프로젝트 수정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https://www.netacad.com/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200" y="2690836"/>
            <a:ext cx="9641175" cy="27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970200" y="1827325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PX4 프로젝트 수정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https://www.netacad.com/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970200" y="2733300"/>
            <a:ext cx="9449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gps_collect 함수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Simulator </a:t>
            </a:r>
            <a:r>
              <a:rPr lang="en-US" sz="2000"/>
              <a:t>실행 이 후 반복적으로 GPS 정보를 수집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GPS 정보를 초 단위로 수집 및 출력하도록 수정 </a:t>
            </a:r>
            <a:r>
              <a:rPr lang="en-US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970200" y="1827325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PX4 프로젝트 수정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https://www.netacad.com/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200" y="2648600"/>
            <a:ext cx="8054275" cy="35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Fake-gps 를 통한 gps-spoofing 구현 (1)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기존에는 $fake_gps start 명령어를 통해서 gps2_raw 를 생성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gps2_raw parameter 가 생성되었으나 여전히 기존에 있던 gps_raw_int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에 의해서 global_poistion_int 변수값이 변경 되었음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*global_poisition_int  는 gps_raw 값을 통해 전달받은 정보를 UAV 내에서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추정치를 더하여 생성되는 값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2.   따라서, gps_raw_int 값을 제거하거나 gps2_raw 값을 참고하도록 해야하는 목표 발생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Fake-gps 를 통한 gps-spoofing 구현 (2)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Failure module , Fake-gps example 코드를 통한 gps-spoofing 상황을 구현함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-$ param set SYS_FAILURE_EN 1 // injection 가능 상황 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-$ fake_gps start                             // gps2_raw parameter 생성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-$ failure gps off                              // global_poistion_int 종료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Fake-gps 구현 화면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575" y="2571750"/>
            <a:ext cx="8456700" cy="3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