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Malgun Gothic" panose="020B0503020000020004" pitchFamily="50" charset="-127"/>
      <p:regular r:id="rId16"/>
      <p:bold r:id="rId17"/>
    </p:embeddedFont>
    <p:embeddedFont>
      <p:font typeface="Lato" panose="020B0600000101010101" charset="0"/>
      <p:regular r:id="rId18"/>
      <p:bold r:id="rId19"/>
      <p:italic r:id="rId20"/>
      <p:boldItalic r:id="rId21"/>
    </p:embeddedFont>
    <p:embeddedFont>
      <p:font typeface="Raleway" panose="020B0600000101010101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A59735-8CDF-4828-879E-9066DABE49FC}">
  <a:tblStyle styleId="{DAA59735-8CDF-4828-879E-9066DABE49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373357a8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373357a8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gc373357a81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d17c23a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d17c23a7d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cd17c23a7d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d17c23a7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d17c23a7d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cd17c23a7d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d17c23a7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cd17c23a7d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cd17c23a7d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ccf373e7d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ccf373e7db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ccf373e7db_1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d17c23a7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d17c23a7d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cd17c23a7d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cf373e7d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cf373e7db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ccf373e7db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d17c23a7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d17c23a7d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cd17c23a7d_0_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d17c23a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d17c23a7d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cd17c23a7d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17c23a7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17c23a7d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cd17c23a7d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d17c23a7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d17c23a7d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T. Zitta </a:t>
            </a:r>
            <a:r>
              <a:rPr lang="en-US" sz="1000" i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 al</a:t>
            </a: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., "Penetration Testing of Intrusion Detection and Prevention System in Low-Performance Embedded IoT Device," </a:t>
            </a:r>
            <a:r>
              <a:rPr lang="en-US" sz="1000" i="1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2018 18th International Conference on Mechatronics - Mechatronika (ME)</a:t>
            </a:r>
            <a:r>
              <a:rPr lang="en-US" sz="10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Brno, Czech Republic, 2018, pp. 1-5.</a:t>
            </a:r>
            <a:endParaRPr/>
          </a:p>
        </p:txBody>
      </p:sp>
      <p:sp>
        <p:nvSpPr>
          <p:cNvPr id="137" name="Google Shape;137;gcd17c23a7d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373357a81_4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373357a81_4_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c373357a81_4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d17c23a7d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d17c23a7d_3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cd17c23a7d_3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6" name="Google Shape;16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9" name="Google Shape;79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3" name="Google Shape;23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0" name="Google Shape;30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8" name="Google Shape;38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7" name="Google Shape;47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4" name="Google Shape;54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8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61" name="Google Shape;61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9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8" name="Google Shape;68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sz="37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캡스톤 디자인 </a:t>
            </a:r>
            <a:r>
              <a:rPr lang="en-US" dirty="0"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en-US" dirty="0"/>
              <a:t>주차 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이충섭,이재용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970200" y="174325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Air crack ng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972600" y="2771825"/>
            <a:ext cx="99000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/>
          <a:p>
            <a:pPr marL="457200" lvl="0" indent="-357981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Wifi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보안에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접근하기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위한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툴</a:t>
            </a:r>
            <a:endParaRPr sz="81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7981" algn="l" rtl="0"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모니터링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/ 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어태킹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테스트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크래킹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지원</a:t>
            </a:r>
            <a:endParaRPr sz="81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7981" algn="l" rtl="0"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툴을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기반으로한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모의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해킹을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진행하도록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함</a:t>
            </a:r>
            <a:endParaRPr sz="815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7981" algn="l" rtl="0"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툴에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분석</a:t>
            </a:r>
            <a:r>
              <a:rPr lang="en-US" sz="8150" dirty="0"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8150" dirty="0" err="1">
                <a:latin typeface="Arial"/>
                <a:ea typeface="Arial"/>
                <a:cs typeface="Arial"/>
                <a:sym typeface="Arial"/>
              </a:rPr>
              <a:t>테스트</a:t>
            </a:r>
            <a:endParaRPr sz="81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970200" y="174325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Air crack ng</a:t>
            </a:r>
            <a:endParaRPr/>
          </a:p>
        </p:txBody>
      </p:sp>
      <p:sp>
        <p:nvSpPr>
          <p:cNvPr id="172" name="Google Shape;172;p24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100" y="2456950"/>
            <a:ext cx="10506375" cy="41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970200" y="174325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추가 툴 조사</a:t>
            </a:r>
            <a:endParaRPr/>
          </a:p>
        </p:txBody>
      </p:sp>
      <p:sp>
        <p:nvSpPr>
          <p:cNvPr id="180" name="Google Shape;180;p25"/>
          <p:cNvSpPr txBox="1">
            <a:spLocks noGrp="1"/>
          </p:cNvSpPr>
          <p:nvPr>
            <p:ph type="body" idx="1"/>
          </p:nvPr>
        </p:nvSpPr>
        <p:spPr>
          <a:xfrm>
            <a:off x="972600" y="2771825"/>
            <a:ext cx="99000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WireShark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네트워크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프로토콜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분석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툴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6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AirJack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Wifi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패킷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인젝션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툴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7주차 </a:t>
            </a:r>
            <a:r>
              <a:rPr lang="en-US" dirty="0" err="1"/>
              <a:t>목표</a:t>
            </a:r>
            <a:endParaRPr dirty="0"/>
          </a:p>
        </p:txBody>
      </p:sp>
      <p:sp>
        <p:nvSpPr>
          <p:cNvPr id="188" name="Google Shape;188;p26"/>
          <p:cNvSpPr txBox="1">
            <a:spLocks noGrp="1"/>
          </p:cNvSpPr>
          <p:nvPr>
            <p:ph type="body" idx="1"/>
          </p:nvPr>
        </p:nvSpPr>
        <p:spPr>
          <a:xfrm>
            <a:off x="1116250" y="2803500"/>
            <a:ext cx="89112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Nuttx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OS 에 Suricata 의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적용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가능성에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연구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Aircrack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을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통한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공격과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관련된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Rule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설정에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연구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추가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툴에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사용법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조사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멘토 대면 미팅 (2021-04-09)</a:t>
            </a:r>
            <a:endParaRPr dirty="0"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49975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rabicPeriod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활동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기초보고서 , 면담보고서를 통한 내용 설명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현재 진행 상황 보고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ts val="2000"/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2.   Feedback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Embedded 환경에서 Snort 가 올라갈 수 있는지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조사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필요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직접 해킹모듈 개발보다는 기존의 툴 사용 제안 (ex. Aircrack.ng)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AutoNum type="alphaLcPeriod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Mavlink, jmavsim 에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공부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필요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970200" y="1827325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IDS, IPS 조사 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  <p:graphicFrame>
        <p:nvGraphicFramePr>
          <p:cNvPr id="113" name="Google Shape;113;p16"/>
          <p:cNvGraphicFramePr/>
          <p:nvPr/>
        </p:nvGraphicFramePr>
        <p:xfrm>
          <a:off x="916000" y="4029650"/>
          <a:ext cx="10287000" cy="1188630"/>
        </p:xfrm>
        <a:graphic>
          <a:graphicData uri="http://schemas.openxmlformats.org/drawingml/2006/table">
            <a:tbl>
              <a:tblPr>
                <a:noFill/>
                <a:tableStyleId>{DAA59735-8CDF-4828-879E-9066DABE49FC}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IPS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장점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네트워크의 부하가 덜함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실시간으로 공격패킷 차단 가능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단점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실시간 차단의 불가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오탐 발생 시 Risk 가 큼.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4" name="Google Shape;114;p16"/>
          <p:cNvSpPr txBox="1"/>
          <p:nvPr/>
        </p:nvSpPr>
        <p:spPr>
          <a:xfrm>
            <a:off x="970200" y="2733300"/>
            <a:ext cx="94494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Lato"/>
                <a:ea typeface="Lato"/>
                <a:cs typeface="Lato"/>
                <a:sym typeface="Lato"/>
              </a:rPr>
              <a:t>-</a:t>
            </a:r>
            <a:r>
              <a:rPr lang="en-US" sz="1700" dirty="0"/>
              <a:t>IDS : </a:t>
            </a:r>
            <a:r>
              <a:rPr lang="en-US" sz="1700" dirty="0" err="1"/>
              <a:t>지나간</a:t>
            </a:r>
            <a:r>
              <a:rPr lang="en-US" sz="1700" dirty="0"/>
              <a:t> </a:t>
            </a:r>
            <a:r>
              <a:rPr lang="en-US" sz="1700" dirty="0" err="1"/>
              <a:t>패킷을</a:t>
            </a:r>
            <a:r>
              <a:rPr lang="en-US" sz="1700" dirty="0"/>
              <a:t> </a:t>
            </a:r>
            <a:r>
              <a:rPr lang="en-US" sz="1700" dirty="0" err="1"/>
              <a:t>복사하여</a:t>
            </a:r>
            <a:r>
              <a:rPr lang="en-US" sz="1700" dirty="0"/>
              <a:t> </a:t>
            </a:r>
            <a:r>
              <a:rPr lang="en-US" sz="1700" dirty="0" err="1"/>
              <a:t>검사하는</a:t>
            </a:r>
            <a:r>
              <a:rPr lang="en-US" sz="1700" dirty="0"/>
              <a:t> </a:t>
            </a:r>
            <a:r>
              <a:rPr lang="en-US" sz="1700" dirty="0" err="1"/>
              <a:t>방식으로</a:t>
            </a:r>
            <a:r>
              <a:rPr lang="en-US" sz="1700" dirty="0"/>
              <a:t> Log 를 </a:t>
            </a:r>
            <a:r>
              <a:rPr lang="en-US" sz="1700" dirty="0" err="1"/>
              <a:t>남겨</a:t>
            </a:r>
            <a:r>
              <a:rPr lang="en-US" sz="1700" dirty="0"/>
              <a:t> </a:t>
            </a:r>
            <a:r>
              <a:rPr lang="en-US" sz="1700" dirty="0" err="1"/>
              <a:t>오류를</a:t>
            </a:r>
            <a:r>
              <a:rPr lang="en-US" sz="1700" dirty="0"/>
              <a:t> </a:t>
            </a:r>
            <a:r>
              <a:rPr lang="en-US" sz="1700" dirty="0" err="1"/>
              <a:t>탐지</a:t>
            </a:r>
            <a:r>
              <a:rPr lang="en-US" sz="1700" dirty="0"/>
              <a:t> </a:t>
            </a:r>
            <a:r>
              <a:rPr lang="en-US" sz="1700" dirty="0" err="1"/>
              <a:t>가능</a:t>
            </a:r>
            <a:r>
              <a:rPr lang="en-US" sz="1700" dirty="0"/>
              <a:t> (</a:t>
            </a:r>
            <a:r>
              <a:rPr lang="en-US" sz="1700" dirty="0" err="1"/>
              <a:t>대처는</a:t>
            </a:r>
            <a:r>
              <a:rPr lang="en-US" sz="1700" dirty="0"/>
              <a:t> </a:t>
            </a:r>
            <a:r>
              <a:rPr lang="en-US" sz="1700" dirty="0" err="1"/>
              <a:t>불가능</a:t>
            </a:r>
            <a:r>
              <a:rPr lang="en-US" sz="1700" dirty="0"/>
              <a:t>)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/>
              <a:t>-IPS: </a:t>
            </a:r>
            <a:r>
              <a:rPr lang="en-US" sz="1700" dirty="0" err="1"/>
              <a:t>지나가는</a:t>
            </a:r>
            <a:r>
              <a:rPr lang="en-US" sz="1700" dirty="0"/>
              <a:t> </a:t>
            </a:r>
            <a:r>
              <a:rPr lang="en-US" sz="1700" dirty="0" err="1"/>
              <a:t>패킷을</a:t>
            </a:r>
            <a:r>
              <a:rPr lang="en-US" sz="1700" dirty="0"/>
              <a:t> </a:t>
            </a:r>
            <a:r>
              <a:rPr lang="en-US" sz="1700" dirty="0" err="1"/>
              <a:t>실시간으로</a:t>
            </a:r>
            <a:r>
              <a:rPr lang="en-US" sz="1700" dirty="0"/>
              <a:t> </a:t>
            </a:r>
            <a:r>
              <a:rPr lang="en-US" sz="1700" dirty="0" err="1"/>
              <a:t>처리하므로</a:t>
            </a:r>
            <a:r>
              <a:rPr lang="en-US" sz="1700" dirty="0"/>
              <a:t> </a:t>
            </a:r>
            <a:r>
              <a:rPr lang="en-US" sz="1700" dirty="0" err="1"/>
              <a:t>탐지</a:t>
            </a:r>
            <a:r>
              <a:rPr lang="en-US" sz="1700" dirty="0"/>
              <a:t> 및 </a:t>
            </a:r>
            <a:r>
              <a:rPr lang="en-US" sz="1700" dirty="0" err="1"/>
              <a:t>대처가</a:t>
            </a:r>
            <a:r>
              <a:rPr lang="en-US" sz="1700" dirty="0"/>
              <a:t> </a:t>
            </a:r>
            <a:r>
              <a:rPr lang="en-US" sz="1700" dirty="0" err="1"/>
              <a:t>가능함</a:t>
            </a:r>
            <a:r>
              <a:rPr lang="en-US" sz="1700" dirty="0"/>
              <a:t> .</a:t>
            </a:r>
            <a:endParaRPr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Snort 를 이용한 IDS 실습</a:t>
            </a:r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933700" y="2471908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환경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        IDS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Ubuntu 18.04 ,  Snort  2.9.7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기능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Kali-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linux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2021.1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t="-16480" b="16480"/>
          <a:stretch/>
        </p:blipFill>
        <p:spPr>
          <a:xfrm>
            <a:off x="891038" y="2052500"/>
            <a:ext cx="10409925" cy="37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9050" y="2181875"/>
            <a:ext cx="9730800" cy="400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Embedded system 에서의 IPS 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47500" lnSpcReduction="20000"/>
          </a:bodyPr>
          <a:lstStyle/>
          <a:p>
            <a:pPr marL="1270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 한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논문에서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Embedded system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에서의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suricata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의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동작이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제대로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이루어지는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TEST를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진행</a:t>
            </a:r>
            <a:endParaRPr lang="en-US" sz="38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endParaRPr sz="38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공격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유형은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Port scanning,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XmasTree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SYN Flood attack, ICMP Flood attack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으로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지정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38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00150" lvl="0" indent="-742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8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3. Port Scanning 을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제외한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다른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공격은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Rule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로는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IPS 가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대처하지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못하였으나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논문의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270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Rule 을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적용함으로서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해당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공격에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대처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가능하였음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38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00150" lvl="0" indent="-74295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380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1270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ct val="100000"/>
              <a:buNone/>
            </a:pP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suricata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가 PX4 의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운영체제인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Nuttx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에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탑재가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가능한지에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연구가</a:t>
            </a:r>
            <a:r>
              <a:rPr lang="en-US" sz="380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800" dirty="0" err="1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필요</a:t>
            </a:r>
            <a:r>
              <a:rPr lang="en-US" sz="40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4000" b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500" b="1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970200" y="174325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Fake Publisher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972600" y="2771825"/>
            <a:ext cx="99000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ROS(Robot Operating System) 의 Fake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Gps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Publisher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사례를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분석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spcBef>
                <a:spcPts val="16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외부에서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조작된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신호를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전달하는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방식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조사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 →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대부분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디바이스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내부에서의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조작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방식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>
            <a:spLocks noGrp="1"/>
          </p:cNvSpPr>
          <p:nvPr>
            <p:ph type="title"/>
          </p:nvPr>
        </p:nvSpPr>
        <p:spPr>
          <a:xfrm>
            <a:off x="970200" y="1743250"/>
            <a:ext cx="10251600" cy="71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Fake </a:t>
            </a:r>
            <a:r>
              <a:rPr lang="en-US" dirty="0" err="1"/>
              <a:t>Gps</a:t>
            </a:r>
            <a:endParaRPr dirty="0"/>
          </a:p>
        </p:txBody>
      </p:sp>
      <p:sp>
        <p:nvSpPr>
          <p:cNvPr id="155" name="Google Shape;155;p22"/>
          <p:cNvSpPr txBox="1">
            <a:spLocks noGrp="1"/>
          </p:cNvSpPr>
          <p:nvPr>
            <p:ph type="body" idx="1"/>
          </p:nvPr>
        </p:nvSpPr>
        <p:spPr>
          <a:xfrm>
            <a:off x="970200" y="2566140"/>
            <a:ext cx="9900000" cy="301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25000" lnSpcReduction="20000"/>
          </a:bodyPr>
          <a:lstStyle/>
          <a:p>
            <a:pPr marL="10160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1. ROS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동작판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생성</a:t>
            </a:r>
            <a:endParaRPr lang="ko-KR" altLang="en-US" sz="8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ko-KR" altLang="en-US" sz="600" dirty="0"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vicon_bridge를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통해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드론의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패턴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정보를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받을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수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있음</a:t>
            </a:r>
            <a:endParaRPr lang="ko-KR" altLang="en-US" sz="8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ko-KR" altLang="en-US" sz="400" dirty="0"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3. Fake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Gps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신호를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제작</a:t>
            </a:r>
            <a:endParaRPr lang="en-US" sz="80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ko-KR" altLang="en-US" sz="400" dirty="0">
              <a:latin typeface="Arial"/>
              <a:ea typeface="Arial"/>
              <a:cs typeface="Arial"/>
              <a:sym typeface="Arial"/>
            </a:endParaRPr>
          </a:p>
          <a:p>
            <a:pPr marL="101600" lvl="0" indent="0" algn="l" rtl="0"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드론의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해딩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정보</a:t>
            </a:r>
            <a:r>
              <a:rPr lang="en-US" sz="8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0" dirty="0" err="1">
                <a:latin typeface="Arial"/>
                <a:ea typeface="Arial"/>
                <a:cs typeface="Arial"/>
                <a:sym typeface="Arial"/>
              </a:rPr>
              <a:t>변경</a:t>
            </a:r>
            <a:endParaRPr sz="8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0" y="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333333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https://www.netacad.com/</a:t>
            </a: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0413" y="4212638"/>
            <a:ext cx="5019675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458</Words>
  <Application>Microsoft Office PowerPoint</Application>
  <PresentationFormat>와이드스크린</PresentationFormat>
  <Paragraphs>91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Raleway</vt:lpstr>
      <vt:lpstr>Arial</vt:lpstr>
      <vt:lpstr>Lato</vt:lpstr>
      <vt:lpstr>Malgun Gothic</vt:lpstr>
      <vt:lpstr>Streamline</vt:lpstr>
      <vt:lpstr>캡스톤 디자인 6주차 </vt:lpstr>
      <vt:lpstr>멘토 대면 미팅 (2021-04-09)</vt:lpstr>
      <vt:lpstr>IDS, IPS 조사 </vt:lpstr>
      <vt:lpstr>Snort 를 이용한 IDS 실습</vt:lpstr>
      <vt:lpstr>PowerPoint 프레젠테이션</vt:lpstr>
      <vt:lpstr>PowerPoint 프레젠테이션</vt:lpstr>
      <vt:lpstr>Embedded system 에서의 IPS </vt:lpstr>
      <vt:lpstr>Fake Publisher</vt:lpstr>
      <vt:lpstr>Fake Gps</vt:lpstr>
      <vt:lpstr>Air crack ng</vt:lpstr>
      <vt:lpstr>Air crack ng</vt:lpstr>
      <vt:lpstr>추가 툴 조사</vt:lpstr>
      <vt:lpstr>7주차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캡스톤 디자인 6주차 </dc:title>
  <cp:lastModifiedBy>이재용</cp:lastModifiedBy>
  <cp:revision>2</cp:revision>
  <dcterms:modified xsi:type="dcterms:W3CDTF">2021-04-12T14:00:11Z</dcterms:modified>
</cp:coreProperties>
</file>