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59" r:id="rId5"/>
    <p:sldId id="260" r:id="rId6"/>
    <p:sldId id="266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524-7C60-4D8F-A8A1-26A10D334BE8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C39-D764-4007-9230-E97B76EE8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4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524-7C60-4D8F-A8A1-26A10D334BE8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C39-D764-4007-9230-E97B76EE8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2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524-7C60-4D8F-A8A1-26A10D334BE8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C39-D764-4007-9230-E97B76EE8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524-7C60-4D8F-A8A1-26A10D334BE8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C39-D764-4007-9230-E97B76EE8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4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524-7C60-4D8F-A8A1-26A10D334BE8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C39-D764-4007-9230-E97B76EE8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524-7C60-4D8F-A8A1-26A10D334BE8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C39-D764-4007-9230-E97B76EE8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6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524-7C60-4D8F-A8A1-26A10D334BE8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C39-D764-4007-9230-E97B76EE8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9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524-7C60-4D8F-A8A1-26A10D334BE8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C39-D764-4007-9230-E97B76EE8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5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524-7C60-4D8F-A8A1-26A10D334BE8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C39-D764-4007-9230-E97B76EE8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1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524-7C60-4D8F-A8A1-26A10D334BE8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C39-D764-4007-9230-E97B76EE8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45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6524-7C60-4D8F-A8A1-26A10D334BE8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3C39-D764-4007-9230-E97B76EE8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6524-7C60-4D8F-A8A1-26A10D334BE8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3C39-D764-4007-9230-E97B76EE8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3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19E11-175E-4F3E-9D79-3646AD297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0705D2-7D85-4BFD-AB5F-F330F567E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CA1740-03FD-4BD4-8DDF-399939462E2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2BE48-516E-43EE-AC92-39FC1622BB5B}"/>
              </a:ext>
            </a:extLst>
          </p:cNvPr>
          <p:cNvSpPr txBox="1"/>
          <p:nvPr/>
        </p:nvSpPr>
        <p:spPr>
          <a:xfrm>
            <a:off x="2487656" y="2870099"/>
            <a:ext cx="721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</a:rPr>
              <a:t>팀 프로젝트 주간 보고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AD9DD-C6C9-4200-B1E8-A55A793BAEF2}"/>
              </a:ext>
            </a:extLst>
          </p:cNvPr>
          <p:cNvSpPr txBox="1"/>
          <p:nvPr/>
        </p:nvSpPr>
        <p:spPr>
          <a:xfrm>
            <a:off x="9529894" y="5989739"/>
            <a:ext cx="25578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202158008  </a:t>
            </a:r>
            <a:r>
              <a:rPr lang="ko-KR" altLang="en-US" sz="2000" dirty="0">
                <a:solidFill>
                  <a:schemeClr val="bg1"/>
                </a:solidFill>
              </a:rPr>
              <a:t>박재영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202358010 </a:t>
            </a:r>
            <a:r>
              <a:rPr lang="ko-KR" altLang="en-US" sz="2000" dirty="0">
                <a:solidFill>
                  <a:schemeClr val="bg1"/>
                </a:solidFill>
              </a:rPr>
              <a:t> 김찬진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359D4-D144-46F8-A934-07FCF392EAA1}"/>
              </a:ext>
            </a:extLst>
          </p:cNvPr>
          <p:cNvSpPr txBox="1"/>
          <p:nvPr/>
        </p:nvSpPr>
        <p:spPr>
          <a:xfrm>
            <a:off x="4419600" y="2223768"/>
            <a:ext cx="303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spc="-150" dirty="0" smtClean="0">
                <a:solidFill>
                  <a:schemeClr val="bg1"/>
                </a:solidFill>
              </a:rPr>
              <a:t>11.12</a:t>
            </a:r>
            <a:r>
              <a:rPr lang="ko-KR" altLang="en-US" sz="36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3600" b="1" spc="-150" dirty="0">
                <a:solidFill>
                  <a:schemeClr val="bg1"/>
                </a:solidFill>
              </a:rPr>
              <a:t>~</a:t>
            </a:r>
            <a:r>
              <a:rPr lang="ko-KR" altLang="en-US" sz="3600" b="1" spc="-150" dirty="0">
                <a:solidFill>
                  <a:schemeClr val="bg1"/>
                </a:solidFill>
              </a:rPr>
              <a:t> </a:t>
            </a:r>
            <a:r>
              <a:rPr lang="en-US" altLang="ko-KR" sz="3600" b="1" spc="-150" dirty="0" smtClean="0">
                <a:solidFill>
                  <a:schemeClr val="bg1"/>
                </a:solidFill>
              </a:rPr>
              <a:t>11.19</a:t>
            </a:r>
            <a:r>
              <a:rPr lang="en-US" altLang="ko-KR" sz="1800" b="1" spc="-150" dirty="0" smtClean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3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688"/>
          </a:xfrm>
        </p:spPr>
        <p:txBody>
          <a:bodyPr/>
          <a:lstStyle/>
          <a:p>
            <a:r>
              <a:rPr lang="ko-KR" altLang="en-US" dirty="0" smtClean="0"/>
              <a:t>프로젝트 주간 진행상황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824DB3-5AC0-154D-0CB3-4A5C9E4D5CC9}"/>
              </a:ext>
            </a:extLst>
          </p:cNvPr>
          <p:cNvSpPr/>
          <p:nvPr/>
        </p:nvSpPr>
        <p:spPr>
          <a:xfrm>
            <a:off x="1102297" y="1683260"/>
            <a:ext cx="1624634" cy="98453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0A5674-2ABC-87CD-093F-69DC0E37039B}"/>
              </a:ext>
            </a:extLst>
          </p:cNvPr>
          <p:cNvSpPr/>
          <p:nvPr/>
        </p:nvSpPr>
        <p:spPr>
          <a:xfrm>
            <a:off x="2740416" y="168326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D5B30-EDC6-EA9B-A35F-460E19E4B47C}"/>
              </a:ext>
            </a:extLst>
          </p:cNvPr>
          <p:cNvSpPr txBox="1"/>
          <p:nvPr/>
        </p:nvSpPr>
        <p:spPr>
          <a:xfrm>
            <a:off x="1446459" y="1883140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첫째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2913096" y="191374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제품 페이지 작성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4F7488-A278-8374-4BDE-F2F9572A3B54}"/>
              </a:ext>
            </a:extLst>
          </p:cNvPr>
          <p:cNvSpPr/>
          <p:nvPr/>
        </p:nvSpPr>
        <p:spPr>
          <a:xfrm>
            <a:off x="1102295" y="3268121"/>
            <a:ext cx="1624634" cy="98453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9AAEC1-75BD-CABA-39EB-5C3212BE23FD}"/>
              </a:ext>
            </a:extLst>
          </p:cNvPr>
          <p:cNvSpPr/>
          <p:nvPr/>
        </p:nvSpPr>
        <p:spPr>
          <a:xfrm>
            <a:off x="2740418" y="326812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A08D62-EBEB-41E1-FCAC-41EF43C82696}"/>
              </a:ext>
            </a:extLst>
          </p:cNvPr>
          <p:cNvSpPr/>
          <p:nvPr/>
        </p:nvSpPr>
        <p:spPr>
          <a:xfrm>
            <a:off x="1102293" y="4852982"/>
            <a:ext cx="1624634" cy="984534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EFBF44-C158-B7D4-13CC-901FFBE6E165}"/>
              </a:ext>
            </a:extLst>
          </p:cNvPr>
          <p:cNvSpPr/>
          <p:nvPr/>
        </p:nvSpPr>
        <p:spPr>
          <a:xfrm>
            <a:off x="2740416" y="4852983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84953-7CEE-05B2-ADF6-EEFD06DE43A7}"/>
              </a:ext>
            </a:extLst>
          </p:cNvPr>
          <p:cNvSpPr txBox="1"/>
          <p:nvPr/>
        </p:nvSpPr>
        <p:spPr>
          <a:xfrm>
            <a:off x="2975627" y="5076661"/>
            <a:ext cx="395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tx1">
                    <a:lumMod val="75000"/>
                  </a:schemeClr>
                </a:solidFill>
              </a:rPr>
              <a:t>능</a:t>
            </a:r>
            <a:endParaRPr lang="ko-KR" altLang="en-US" sz="2400" spc="-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2913096" y="3530296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 smtClean="0">
                <a:solidFill>
                  <a:schemeClr val="tx1">
                    <a:lumMod val="75000"/>
                  </a:schemeClr>
                </a:solidFill>
              </a:rPr>
              <a:t>작성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0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누가 무엇을 </a:t>
            </a:r>
            <a:r>
              <a:rPr lang="ko-KR" altLang="en-US" dirty="0"/>
              <a:t>작</a:t>
            </a:r>
            <a:r>
              <a:rPr lang="ko-KR" altLang="en-US" dirty="0" smtClean="0"/>
              <a:t>업했는지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35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FA7CEA-6330-4DF5-8666-3FC695790CCC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B2EE2-EB14-44D4-8DDA-4FACA7CB7EA3}"/>
              </a:ext>
            </a:extLst>
          </p:cNvPr>
          <p:cNvSpPr txBox="1"/>
          <p:nvPr/>
        </p:nvSpPr>
        <p:spPr>
          <a:xfrm>
            <a:off x="1689479" y="371237"/>
            <a:ext cx="755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tx1">
                    <a:lumMod val="75000"/>
                  </a:schemeClr>
                </a:solidFill>
              </a:rPr>
              <a:t>제품 이미지에 마우스를 올리면 서서히 커지는 효과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33582-1C9A-41E0-B0C3-ABF2B47A2322}"/>
              </a:ext>
            </a:extLst>
          </p:cNvPr>
          <p:cNvSpPr txBox="1"/>
          <p:nvPr/>
        </p:nvSpPr>
        <p:spPr>
          <a:xfrm>
            <a:off x="537393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9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F0FA7CEA-6330-4DF5-8666-3FC695790CCC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B2EE2-EB14-44D4-8DDA-4FACA7CB7EA3}"/>
              </a:ext>
            </a:extLst>
          </p:cNvPr>
          <p:cNvSpPr txBox="1"/>
          <p:nvPr/>
        </p:nvSpPr>
        <p:spPr>
          <a:xfrm>
            <a:off x="1689100" y="335362"/>
            <a:ext cx="10105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75000"/>
                  </a:schemeClr>
                </a:solidFill>
              </a:rPr>
              <a:t>제품 상세 페이지 작성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33582-1C9A-41E0-B0C3-ABF2B47A2322}"/>
              </a:ext>
            </a:extLst>
          </p:cNvPr>
          <p:cNvSpPr txBox="1"/>
          <p:nvPr/>
        </p:nvSpPr>
        <p:spPr>
          <a:xfrm>
            <a:off x="537393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 smtClean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2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F0FA7CEA-6330-4DF5-8666-3FC695790CCC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B2EE2-EB14-44D4-8DDA-4FACA7CB7EA3}"/>
              </a:ext>
            </a:extLst>
          </p:cNvPr>
          <p:cNvSpPr txBox="1"/>
          <p:nvPr/>
        </p:nvSpPr>
        <p:spPr>
          <a:xfrm>
            <a:off x="1689100" y="335362"/>
            <a:ext cx="10105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tx1">
                    <a:lumMod val="75000"/>
                  </a:schemeClr>
                </a:solidFill>
              </a:rPr>
              <a:t>장바구니 기능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33582-1C9A-41E0-B0C3-ABF2B47A2322}"/>
              </a:ext>
            </a:extLst>
          </p:cNvPr>
          <p:cNvSpPr txBox="1"/>
          <p:nvPr/>
        </p:nvSpPr>
        <p:spPr>
          <a:xfrm>
            <a:off x="537393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향후 계획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나머지 제품 페이지 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검색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제품 페이지 사이즈 선택 기능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41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36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59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프로젝트 주간 진행상황</vt:lpstr>
      <vt:lpstr>누가 무엇을 작업했는지</vt:lpstr>
      <vt:lpstr>PowerPoint 프레젠테이션</vt:lpstr>
      <vt:lpstr>PowerPoint 프레젠테이션</vt:lpstr>
      <vt:lpstr>PowerPoint 프레젠테이션</vt:lpstr>
      <vt:lpstr> 향후 계획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25</cp:revision>
  <dcterms:created xsi:type="dcterms:W3CDTF">2024-11-05T14:34:40Z</dcterms:created>
  <dcterms:modified xsi:type="dcterms:W3CDTF">2024-11-16T09:50:04Z</dcterms:modified>
</cp:coreProperties>
</file>