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9" r:id="rId4"/>
    <p:sldId id="257" r:id="rId5"/>
    <p:sldId id="266" r:id="rId6"/>
    <p:sldId id="268" r:id="rId7"/>
    <p:sldId id="260" r:id="rId8"/>
    <p:sldId id="265" r:id="rId9"/>
    <p:sldId id="261" r:id="rId10"/>
  </p:sldIdLst>
  <p:sldSz cx="18288000" cy="10287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90" y="-1373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6894575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-9525"/>
          <a:ext cx="18288000" cy="10287000"/>
          <a:chOff x="0" y="-9525"/>
          <a:chExt cx="18288000" cy="1028700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</p:spPr>
      </p:pic>
      <p:pic>
        <p:nvPicPr>
          <p:cNvPr id="2" name="rect4642191915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16459200" cy="8429625"/>
          </a:xfrm>
          <a:prstGeom prst="rect">
            <a:avLst/>
          </a:prstGeom>
          <a:noFill/>
        </p:spPr>
      </p:pic>
      <p:pic>
        <p:nvPicPr>
          <p:cNvPr id="3" name="rect5622400608178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402175" y="0"/>
            <a:ext cx="895350" cy="952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7" name="rect27326443400704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76500" y="5762625"/>
            <a:ext cx="504825" cy="40005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D9F914-1E25-485E-8A49-04DBCD0BB53C}"/>
              </a:ext>
            </a:extLst>
          </p:cNvPr>
          <p:cNvSpPr txBox="1"/>
          <p:nvPr/>
        </p:nvSpPr>
        <p:spPr>
          <a:xfrm>
            <a:off x="2045519" y="3384520"/>
            <a:ext cx="6490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/>
              <a:t>우리들의 레시피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DCE47C8-F20C-4E10-A53A-D82B21035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232" y="3219460"/>
            <a:ext cx="3848079" cy="38480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BA991B-A3E6-4778-87A7-FDA430261FE0}"/>
              </a:ext>
            </a:extLst>
          </p:cNvPr>
          <p:cNvSpPr txBox="1"/>
          <p:nvPr/>
        </p:nvSpPr>
        <p:spPr>
          <a:xfrm>
            <a:off x="2231071" y="2983289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다같이 요리 레시피를 공유하는 사이트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342096-4B5E-4823-95F4-137B6304DB54}"/>
              </a:ext>
            </a:extLst>
          </p:cNvPr>
          <p:cNvSpPr txBox="1"/>
          <p:nvPr/>
        </p:nvSpPr>
        <p:spPr>
          <a:xfrm>
            <a:off x="2398301" y="6319698"/>
            <a:ext cx="323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네이버 클라우드 </a:t>
            </a:r>
            <a:r>
              <a:rPr lang="en-US" altLang="ko-KR" sz="2400" dirty="0">
                <a:latin typeface="+mn-ea"/>
              </a:rPr>
              <a:t>4</a:t>
            </a:r>
            <a:r>
              <a:rPr lang="ko-KR" altLang="en-US" sz="2400" dirty="0">
                <a:latin typeface="+mn-ea"/>
              </a:rPr>
              <a:t>기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이수연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-9525"/>
          <a:ext cx="18288000" cy="10287000"/>
          <a:chOff x="0" y="-9525"/>
          <a:chExt cx="18288000" cy="1028700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</p:spPr>
      </p:pic>
      <p:pic>
        <p:nvPicPr>
          <p:cNvPr id="2" name="rect4642191915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16459200" cy="8429625"/>
          </a:xfrm>
          <a:prstGeom prst="rect">
            <a:avLst/>
          </a:prstGeom>
          <a:noFill/>
        </p:spPr>
      </p:pic>
      <p:pic>
        <p:nvPicPr>
          <p:cNvPr id="3" name="rect56224006081786"/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402175" y="0"/>
            <a:ext cx="895350" cy="952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7" name="rect27326443400704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03" y="2247888"/>
            <a:ext cx="504825" cy="400050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DCE47C8-F20C-4E10-A53A-D82B21035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168" y="3036489"/>
            <a:ext cx="3888432" cy="3888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EB0EDD-11C3-4A4D-9AE0-2F7D9FD6D02E}"/>
              </a:ext>
            </a:extLst>
          </p:cNvPr>
          <p:cNvSpPr txBox="1"/>
          <p:nvPr/>
        </p:nvSpPr>
        <p:spPr>
          <a:xfrm>
            <a:off x="870956" y="60752"/>
            <a:ext cx="1284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목차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77DEE-D759-4177-B8CA-3111498D1745}"/>
              </a:ext>
            </a:extLst>
          </p:cNvPr>
          <p:cNvSpPr txBox="1"/>
          <p:nvPr/>
        </p:nvSpPr>
        <p:spPr>
          <a:xfrm>
            <a:off x="1549579" y="212474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BB354-1C14-4F1C-BFF0-39D0891844DE}"/>
              </a:ext>
            </a:extLst>
          </p:cNvPr>
          <p:cNvSpPr txBox="1"/>
          <p:nvPr/>
        </p:nvSpPr>
        <p:spPr>
          <a:xfrm>
            <a:off x="2946803" y="2001637"/>
            <a:ext cx="173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DB List</a:t>
            </a:r>
            <a:endParaRPr lang="ko-KR" altLang="en-US" sz="4400" dirty="0"/>
          </a:p>
        </p:txBody>
      </p:sp>
      <p:pic>
        <p:nvPicPr>
          <p:cNvPr id="16" name="rect27326443400704">
            <a:extLst>
              <a:ext uri="{FF2B5EF4-FFF2-40B4-BE49-F238E27FC236}">
                <a16:creationId xmlns:a16="http://schemas.microsoft.com/office/drawing/2014/main" id="{C047348E-E5A6-4800-8255-EDEFE4D66BB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03" y="3540131"/>
            <a:ext cx="504825" cy="40005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E229E7-98F0-433B-BB71-CEAEAFFD57AC}"/>
              </a:ext>
            </a:extLst>
          </p:cNvPr>
          <p:cNvSpPr txBox="1"/>
          <p:nvPr/>
        </p:nvSpPr>
        <p:spPr>
          <a:xfrm>
            <a:off x="1549579" y="3416990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FF2D1-0756-49C9-9D11-3734C0729B86}"/>
              </a:ext>
            </a:extLst>
          </p:cNvPr>
          <p:cNvSpPr txBox="1"/>
          <p:nvPr/>
        </p:nvSpPr>
        <p:spPr>
          <a:xfrm>
            <a:off x="2946803" y="3293880"/>
            <a:ext cx="26332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Login Page</a:t>
            </a:r>
            <a:endParaRPr lang="ko-KR" altLang="en-US" sz="4400" dirty="0"/>
          </a:p>
        </p:txBody>
      </p:sp>
      <p:pic>
        <p:nvPicPr>
          <p:cNvPr id="19" name="rect27326443400704">
            <a:extLst>
              <a:ext uri="{FF2B5EF4-FFF2-40B4-BE49-F238E27FC236}">
                <a16:creationId xmlns:a16="http://schemas.microsoft.com/office/drawing/2014/main" id="{91BBDCA3-73B2-433E-A435-7B9B63C8C30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03" y="4924537"/>
            <a:ext cx="504825" cy="400050"/>
          </a:xfrm>
          <a:prstGeom prst="rect">
            <a:avLst/>
          </a:prstGeom>
          <a:noFill/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24A97C-DEC2-47BF-84AB-42021835FDE6}"/>
              </a:ext>
            </a:extLst>
          </p:cNvPr>
          <p:cNvSpPr txBox="1"/>
          <p:nvPr/>
        </p:nvSpPr>
        <p:spPr>
          <a:xfrm>
            <a:off x="1549579" y="4801396"/>
            <a:ext cx="55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3.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ADCB61-7C10-458D-B4AE-EE8AD3EAC111}"/>
              </a:ext>
            </a:extLst>
          </p:cNvPr>
          <p:cNvSpPr txBox="1"/>
          <p:nvPr/>
        </p:nvSpPr>
        <p:spPr>
          <a:xfrm>
            <a:off x="2946803" y="4678286"/>
            <a:ext cx="2585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Main Page</a:t>
            </a:r>
            <a:endParaRPr lang="ko-KR" altLang="en-US" sz="4400" dirty="0"/>
          </a:p>
        </p:txBody>
      </p:sp>
      <p:pic>
        <p:nvPicPr>
          <p:cNvPr id="22" name="rect27326443400704">
            <a:extLst>
              <a:ext uri="{FF2B5EF4-FFF2-40B4-BE49-F238E27FC236}">
                <a16:creationId xmlns:a16="http://schemas.microsoft.com/office/drawing/2014/main" id="{878A1937-F275-4A14-A13C-C40F477B452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03" y="6380441"/>
            <a:ext cx="504825" cy="400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E71F215-68E8-413E-BCED-9AEBDBB3DEE2}"/>
              </a:ext>
            </a:extLst>
          </p:cNvPr>
          <p:cNvSpPr txBox="1"/>
          <p:nvPr/>
        </p:nvSpPr>
        <p:spPr>
          <a:xfrm>
            <a:off x="1549579" y="6257300"/>
            <a:ext cx="56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4.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AFD30E-7E77-48FA-B2F4-8B469D7F04DA}"/>
              </a:ext>
            </a:extLst>
          </p:cNvPr>
          <p:cNvSpPr txBox="1"/>
          <p:nvPr/>
        </p:nvSpPr>
        <p:spPr>
          <a:xfrm>
            <a:off x="2946803" y="6134190"/>
            <a:ext cx="26811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Write Page</a:t>
            </a:r>
            <a:endParaRPr lang="ko-KR" altLang="en-US" sz="4400" dirty="0"/>
          </a:p>
        </p:txBody>
      </p:sp>
      <p:pic>
        <p:nvPicPr>
          <p:cNvPr id="25" name="rect27326443400704">
            <a:extLst>
              <a:ext uri="{FF2B5EF4-FFF2-40B4-BE49-F238E27FC236}">
                <a16:creationId xmlns:a16="http://schemas.microsoft.com/office/drawing/2014/main" id="{C43B99ED-F891-40B1-BA33-C08386B5A05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032403" y="7781925"/>
            <a:ext cx="504825" cy="400050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3A4DAC-CFAA-462F-A01F-62EDBF52AFD0}"/>
              </a:ext>
            </a:extLst>
          </p:cNvPr>
          <p:cNvSpPr txBox="1"/>
          <p:nvPr/>
        </p:nvSpPr>
        <p:spPr>
          <a:xfrm>
            <a:off x="1549579" y="7658784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5.</a:t>
            </a:r>
            <a:endParaRPr lang="ko-KR" altLang="en-US" sz="36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90C526-0735-43B1-B0D8-D864EC2E10BF}"/>
              </a:ext>
            </a:extLst>
          </p:cNvPr>
          <p:cNvSpPr txBox="1"/>
          <p:nvPr/>
        </p:nvSpPr>
        <p:spPr>
          <a:xfrm>
            <a:off x="2946803" y="7535674"/>
            <a:ext cx="27436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Detail Page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55689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657225" y="-9525"/>
          <a:ext cx="18288000" cy="9896475"/>
          <a:chOff x="657225" y="-9525"/>
          <a:chExt cx="18288000" cy="9896475"/>
        </a:xfrm>
      </p:grpSpPr>
      <p:pic>
        <p:nvPicPr>
          <p:cNvPr id="26" name="rect5622400608178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92650" y="-9525"/>
            <a:ext cx="895350" cy="952500"/>
          </a:xfrm>
          <a:prstGeom prst="rect">
            <a:avLst/>
          </a:prstGeom>
          <a:noFill/>
        </p:spPr>
      </p:pic>
      <p:pic>
        <p:nvPicPr>
          <p:cNvPr id="2" name="rect910303965573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34" y="952500"/>
            <a:ext cx="16459200" cy="8429625"/>
          </a:xfrm>
          <a:prstGeom prst="rect">
            <a:avLst/>
          </a:prstGeom>
          <a:noFill/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8" name="drawline542647616783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0" y="9096375"/>
            <a:ext cx="495300" cy="495300"/>
          </a:xfrm>
          <a:prstGeom prst="rect">
            <a:avLst/>
          </a:prstGeom>
          <a:noFill/>
        </p:spPr>
      </p:pic>
      <p:pic>
        <p:nvPicPr>
          <p:cNvPr id="9" name="text641099870819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5525" y="9639300"/>
            <a:ext cx="466725" cy="257175"/>
          </a:xfrm>
          <a:prstGeom prst="rect">
            <a:avLst/>
          </a:prstGeom>
          <a:noFill/>
        </p:spPr>
      </p:pic>
      <p:pic>
        <p:nvPicPr>
          <p:cNvPr id="10" name="drawline6436952005574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001" y="3244384"/>
            <a:ext cx="146967" cy="4796468"/>
          </a:xfrm>
          <a:prstGeom prst="rect">
            <a:avLst/>
          </a:prstGeom>
          <a:noFill/>
        </p:spPr>
      </p:pic>
      <p:pic>
        <p:nvPicPr>
          <p:cNvPr id="25" name="drawline8231146185948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2702" y="2921405"/>
            <a:ext cx="6528914" cy="207267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1638286" y="2105024"/>
            <a:ext cx="1923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40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구현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31263" y="5095138"/>
            <a:ext cx="2512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Login Table</a:t>
            </a:r>
            <a:endParaRPr lang="ko-KR" alt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13677443" y="5047448"/>
            <a:ext cx="2633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Board Table</a:t>
            </a:r>
            <a:endParaRPr lang="ko-KR" alt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9914286" y="6063077"/>
            <a:ext cx="150554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Column</a:t>
            </a:r>
            <a:r>
              <a:rPr lang="en-US" altLang="ko-KR" sz="2000" dirty="0"/>
              <a:t> </a:t>
            </a:r>
          </a:p>
          <a:p>
            <a:r>
              <a:rPr lang="en-US" altLang="ko-KR" sz="2400" dirty="0"/>
              <a:t>username </a:t>
            </a:r>
          </a:p>
          <a:p>
            <a:r>
              <a:rPr lang="en-US" altLang="ko-KR" sz="2400" dirty="0" err="1"/>
              <a:t>pwd</a:t>
            </a:r>
            <a:endParaRPr lang="ko-KR" alt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4233204" y="6063077"/>
            <a:ext cx="152195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Column</a:t>
            </a:r>
            <a:r>
              <a:rPr lang="en-US" altLang="ko-KR" sz="2800" dirty="0"/>
              <a:t> </a:t>
            </a:r>
          </a:p>
          <a:p>
            <a:r>
              <a:rPr lang="en-US" altLang="ko-KR" sz="2400" dirty="0"/>
              <a:t>writer</a:t>
            </a:r>
          </a:p>
          <a:p>
            <a:r>
              <a:rPr lang="en-US" altLang="ko-KR" sz="2400" dirty="0"/>
              <a:t>subject</a:t>
            </a:r>
          </a:p>
          <a:p>
            <a:r>
              <a:rPr lang="en-US" altLang="ko-KR" sz="2400" dirty="0"/>
              <a:t>Photo</a:t>
            </a:r>
          </a:p>
          <a:p>
            <a:r>
              <a:rPr lang="en-US" altLang="ko-KR" sz="2400" dirty="0"/>
              <a:t>Content</a:t>
            </a:r>
          </a:p>
          <a:p>
            <a:r>
              <a:rPr lang="en-US" altLang="ko-KR" sz="2400" dirty="0" err="1"/>
              <a:t>Readcount</a:t>
            </a:r>
            <a:endParaRPr lang="en-US" altLang="ko-KR" sz="2400" dirty="0"/>
          </a:p>
          <a:p>
            <a:r>
              <a:rPr lang="en-US" altLang="ko-KR" sz="2400" dirty="0" err="1"/>
              <a:t>writeday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1A67D1-2AD8-4178-A44B-F3663A19772C}"/>
              </a:ext>
            </a:extLst>
          </p:cNvPr>
          <p:cNvSpPr txBox="1"/>
          <p:nvPr/>
        </p:nvSpPr>
        <p:spPr>
          <a:xfrm>
            <a:off x="914400" y="74564"/>
            <a:ext cx="22942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한컴 말랑말랑 Bold" panose="020F0803000000000000" pitchFamily="50" charset="-127"/>
              </a:rPr>
              <a:t>1. DB List</a:t>
            </a:r>
            <a:endParaRPr lang="ko-KR" altLang="en-US" sz="4400" dirty="0">
              <a:latin typeface="+mj-lt"/>
              <a:ea typeface="한컴 말랑말랑 Bold" panose="020F0803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C4EAAE-A3C6-483C-AE94-0ABD2E531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862" y="2097037"/>
            <a:ext cx="2710972" cy="2710972"/>
          </a:xfrm>
          <a:prstGeom prst="flowChartConnector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E8E67-DB33-497C-AA96-FF7AE6C407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740" y="3544443"/>
            <a:ext cx="5921253" cy="4519052"/>
          </a:xfrm>
          <a:prstGeom prst="round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A7D9BB3-2F29-4975-822F-BA0BDC1D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1095" y="2019435"/>
            <a:ext cx="2866175" cy="286617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FE4170-3EF8-4BBC-92FC-3F63EF989C2C}"/>
              </a:ext>
            </a:extLst>
          </p:cNvPr>
          <p:cNvSpPr txBox="1"/>
          <p:nvPr/>
        </p:nvSpPr>
        <p:spPr>
          <a:xfrm>
            <a:off x="4449955" y="8171990"/>
            <a:ext cx="11144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>
                <a:ea typeface="한컴 말랑말랑 Bold" panose="020F0803000000000000" pitchFamily="50" charset="-127"/>
              </a:rPr>
              <a:t>ERD</a:t>
            </a:r>
            <a:endParaRPr lang="ko-KR" altLang="en-US" sz="4400" dirty="0">
              <a:ea typeface="한컴 말랑말랑 Bold" panose="020F0803000000000000" pitchFamily="50" charset="-127"/>
            </a:endParaRPr>
          </a:p>
        </p:txBody>
      </p:sp>
      <p:pic>
        <p:nvPicPr>
          <p:cNvPr id="33" name="rect27326443400704">
            <a:extLst>
              <a:ext uri="{FF2B5EF4-FFF2-40B4-BE49-F238E27FC236}">
                <a16:creationId xmlns:a16="http://schemas.microsoft.com/office/drawing/2014/main" id="{1F544F91-0D2B-46F7-91B6-A1F629F98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" y="311721"/>
            <a:ext cx="504825" cy="400050"/>
          </a:xfrm>
          <a:prstGeom prst="rect">
            <a:avLst/>
          </a:prstGeom>
          <a:noFill/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2FD5D7-12CC-48EE-811A-82EFE29DF3B8}"/>
              </a:ext>
            </a:extLst>
          </p:cNvPr>
          <p:cNvCxnSpPr>
            <a:cxnSpLocks/>
          </p:cNvCxnSpPr>
          <p:nvPr/>
        </p:nvCxnSpPr>
        <p:spPr>
          <a:xfrm>
            <a:off x="11376248" y="6727676"/>
            <a:ext cx="2856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73C4BC-7459-40AE-901F-396BF7631357}"/>
              </a:ext>
            </a:extLst>
          </p:cNvPr>
          <p:cNvSpPr txBox="1"/>
          <p:nvPr/>
        </p:nvSpPr>
        <p:spPr>
          <a:xfrm>
            <a:off x="11808296" y="6358344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INNER JOIN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657225" y="-9525"/>
          <a:ext cx="18288000" cy="9896475"/>
          <a:chOff x="657225" y="-9525"/>
          <a:chExt cx="18288000" cy="9896475"/>
        </a:xfrm>
      </p:grpSpPr>
      <p:pic>
        <p:nvPicPr>
          <p:cNvPr id="14" name="rect5622400608178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92650" y="-9525"/>
            <a:ext cx="895350" cy="952500"/>
          </a:xfrm>
          <a:prstGeom prst="rect">
            <a:avLst/>
          </a:prstGeom>
          <a:noFill/>
        </p:spPr>
      </p:pic>
      <p:pic>
        <p:nvPicPr>
          <p:cNvPr id="2" name="rect910303965573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16459200" cy="8429625"/>
          </a:xfrm>
          <a:prstGeom prst="rect">
            <a:avLst/>
          </a:prstGeom>
          <a:noFill/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12" name="drawline350927057626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0" y="9096375"/>
            <a:ext cx="495300" cy="4953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7F354-88E5-4859-BE74-4703E002F3D6}"/>
              </a:ext>
            </a:extLst>
          </p:cNvPr>
          <p:cNvSpPr txBox="1"/>
          <p:nvPr/>
        </p:nvSpPr>
        <p:spPr>
          <a:xfrm>
            <a:off x="914400" y="74564"/>
            <a:ext cx="3189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한컴 말랑말랑 Bold" panose="020F0803000000000000" pitchFamily="50" charset="-127"/>
              </a:rPr>
              <a:t>2. Login Page</a:t>
            </a:r>
            <a:endParaRPr lang="ko-KR" altLang="en-US" sz="4400" dirty="0">
              <a:latin typeface="+mj-lt"/>
              <a:ea typeface="한컴 말랑말랑 Bold" panose="020F0803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2155620-656E-4829-9730-FD023DBE5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38" y="1327076"/>
            <a:ext cx="14159187" cy="72929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C2F96E-D927-4128-A59B-3CA855386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38" y="5258283"/>
            <a:ext cx="6408975" cy="4465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045E61-BF0C-4DB9-89E4-99E9F6A4BE30}"/>
              </a:ext>
            </a:extLst>
          </p:cNvPr>
          <p:cNvSpPr txBox="1"/>
          <p:nvPr/>
        </p:nvSpPr>
        <p:spPr>
          <a:xfrm>
            <a:off x="17527785" y="9591675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pic>
        <p:nvPicPr>
          <p:cNvPr id="21" name="rect27326443400704">
            <a:extLst>
              <a:ext uri="{FF2B5EF4-FFF2-40B4-BE49-F238E27FC236}">
                <a16:creationId xmlns:a16="http://schemas.microsoft.com/office/drawing/2014/main" id="{4F07437A-CCC0-4FE4-975D-DAE098967B5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" y="311721"/>
            <a:ext cx="504825" cy="400050"/>
          </a:xfrm>
          <a:prstGeom prst="rect">
            <a:avLst/>
          </a:prstGeom>
          <a:noFill/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946788-F65E-40D9-87C1-F93F58F607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750" y="5258283"/>
            <a:ext cx="6277475" cy="45313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657225" y="-9525"/>
          <a:ext cx="18288000" cy="9896475"/>
          <a:chOff x="657225" y="-9525"/>
          <a:chExt cx="18288000" cy="9896475"/>
        </a:xfrm>
      </p:grpSpPr>
      <p:pic>
        <p:nvPicPr>
          <p:cNvPr id="14" name="rect5622400608178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92650" y="-9525"/>
            <a:ext cx="895350" cy="952500"/>
          </a:xfrm>
          <a:prstGeom prst="rect">
            <a:avLst/>
          </a:prstGeom>
          <a:noFill/>
        </p:spPr>
      </p:pic>
      <p:pic>
        <p:nvPicPr>
          <p:cNvPr id="2" name="rect910303965573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16459200" cy="8429625"/>
          </a:xfrm>
          <a:prstGeom prst="rect">
            <a:avLst/>
          </a:prstGeom>
          <a:noFill/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12" name="drawline350927057626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0" y="9096375"/>
            <a:ext cx="495300" cy="495300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3F08AE-50A7-4979-8BB2-1D87334BF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192" y="1687115"/>
            <a:ext cx="14514988" cy="74092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349C1B-C917-43F3-A0B7-8A596E775270}"/>
              </a:ext>
            </a:extLst>
          </p:cNvPr>
          <p:cNvSpPr txBox="1"/>
          <p:nvPr/>
        </p:nvSpPr>
        <p:spPr>
          <a:xfrm>
            <a:off x="914400" y="74564"/>
            <a:ext cx="3141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한컴 말랑말랑 Bold" panose="020F0803000000000000" pitchFamily="50" charset="-127"/>
              </a:rPr>
              <a:t>3. Main Page</a:t>
            </a:r>
            <a:endParaRPr lang="ko-KR" altLang="en-US" sz="4400" dirty="0">
              <a:latin typeface="+mj-lt"/>
              <a:ea typeface="한컴 말랑말랑 Bold" panose="020F0803000000000000" pitchFamily="50" charset="-127"/>
            </a:endParaRPr>
          </a:p>
        </p:txBody>
      </p:sp>
      <p:sp>
        <p:nvSpPr>
          <p:cNvPr id="8" name="원형: 비어 있음 7">
            <a:extLst>
              <a:ext uri="{FF2B5EF4-FFF2-40B4-BE49-F238E27FC236}">
                <a16:creationId xmlns:a16="http://schemas.microsoft.com/office/drawing/2014/main" id="{3FD1075A-F245-4297-A4E1-F94C4371B863}"/>
              </a:ext>
            </a:extLst>
          </p:cNvPr>
          <p:cNvSpPr/>
          <p:nvPr/>
        </p:nvSpPr>
        <p:spPr>
          <a:xfrm>
            <a:off x="1699742" y="1477565"/>
            <a:ext cx="2088232" cy="576064"/>
          </a:xfrm>
          <a:prstGeom prst="donu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88668-3FA1-4C21-9064-AA5F0C0D8202}"/>
              </a:ext>
            </a:extLst>
          </p:cNvPr>
          <p:cNvSpPr txBox="1"/>
          <p:nvPr/>
        </p:nvSpPr>
        <p:spPr>
          <a:xfrm>
            <a:off x="17545050" y="9591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18" name="rect27326443400704">
            <a:extLst>
              <a:ext uri="{FF2B5EF4-FFF2-40B4-BE49-F238E27FC236}">
                <a16:creationId xmlns:a16="http://schemas.microsoft.com/office/drawing/2014/main" id="{957A4DDC-08CF-4852-A1E0-0229A6B2BD7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" y="311721"/>
            <a:ext cx="504825" cy="4000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784374-8BBA-4A80-B052-180B4FF3F11D}"/>
              </a:ext>
            </a:extLst>
          </p:cNvPr>
          <p:cNvSpPr txBox="1"/>
          <p:nvPr/>
        </p:nvSpPr>
        <p:spPr>
          <a:xfrm>
            <a:off x="3095328" y="2418912"/>
            <a:ext cx="31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로그인한 유저 이름으로 바뀜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75647858-5B18-41FC-B0BA-56680961D39E}"/>
              </a:ext>
            </a:extLst>
          </p:cNvPr>
          <p:cNvSpPr/>
          <p:nvPr/>
        </p:nvSpPr>
        <p:spPr>
          <a:xfrm rot="9122082">
            <a:off x="3167852" y="2131496"/>
            <a:ext cx="216024" cy="2095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00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657225" y="-9525"/>
          <a:ext cx="18288000" cy="9896475"/>
          <a:chOff x="657225" y="-9525"/>
          <a:chExt cx="18288000" cy="9896475"/>
        </a:xfrm>
      </p:grpSpPr>
      <p:pic>
        <p:nvPicPr>
          <p:cNvPr id="14" name="rect5622400608178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92650" y="-9525"/>
            <a:ext cx="895350" cy="952500"/>
          </a:xfrm>
          <a:prstGeom prst="rect">
            <a:avLst/>
          </a:prstGeom>
          <a:noFill/>
        </p:spPr>
      </p:pic>
      <p:pic>
        <p:nvPicPr>
          <p:cNvPr id="2" name="rect910303965573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16459200" cy="8429625"/>
          </a:xfrm>
          <a:prstGeom prst="rect">
            <a:avLst/>
          </a:prstGeom>
          <a:noFill/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12" name="drawline350927057626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0" y="9096375"/>
            <a:ext cx="495300" cy="495300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A99E7C-482D-4157-9E36-F06080F86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00" y="1887518"/>
            <a:ext cx="14401600" cy="7169458"/>
          </a:xfrm>
          <a:prstGeom prst="rect">
            <a:avLst/>
          </a:prstGeom>
        </p:spPr>
      </p:pic>
      <p:pic>
        <p:nvPicPr>
          <p:cNvPr id="15" name="rect27326443400704">
            <a:extLst>
              <a:ext uri="{FF2B5EF4-FFF2-40B4-BE49-F238E27FC236}">
                <a16:creationId xmlns:a16="http://schemas.microsoft.com/office/drawing/2014/main" id="{5E92F517-EF9D-488C-BCD8-F2030599A69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04662" y="1215976"/>
            <a:ext cx="504825" cy="400050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3FD5C7-403E-4E71-A35D-C833E592230F}"/>
              </a:ext>
            </a:extLst>
          </p:cNvPr>
          <p:cNvSpPr txBox="1"/>
          <p:nvPr/>
        </p:nvSpPr>
        <p:spPr>
          <a:xfrm>
            <a:off x="2480726" y="1127622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/>
              <a:t>로그아웃된</a:t>
            </a:r>
            <a:r>
              <a:rPr lang="ko-KR" altLang="en-US" sz="3200" dirty="0"/>
              <a:t> 화면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17241C-F76F-464D-9706-290DBAC19055}"/>
              </a:ext>
            </a:extLst>
          </p:cNvPr>
          <p:cNvSpPr txBox="1"/>
          <p:nvPr/>
        </p:nvSpPr>
        <p:spPr>
          <a:xfrm>
            <a:off x="17545050" y="9660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6CB5E-4521-4863-8982-E8CB5A0A5DC6}"/>
              </a:ext>
            </a:extLst>
          </p:cNvPr>
          <p:cNvSpPr txBox="1"/>
          <p:nvPr/>
        </p:nvSpPr>
        <p:spPr>
          <a:xfrm>
            <a:off x="914400" y="74564"/>
            <a:ext cx="3141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한컴 말랑말랑 Bold" panose="020F0803000000000000" pitchFamily="50" charset="-127"/>
              </a:rPr>
              <a:t>3. Main Page</a:t>
            </a:r>
            <a:endParaRPr lang="ko-KR" altLang="en-US" sz="4400" dirty="0">
              <a:latin typeface="+mj-lt"/>
              <a:ea typeface="한컴 말랑말랑 Bold" panose="020F0803000000000000" pitchFamily="50" charset="-127"/>
            </a:endParaRPr>
          </a:p>
        </p:txBody>
      </p:sp>
      <p:pic>
        <p:nvPicPr>
          <p:cNvPr id="20" name="rect27326443400704">
            <a:extLst>
              <a:ext uri="{FF2B5EF4-FFF2-40B4-BE49-F238E27FC236}">
                <a16:creationId xmlns:a16="http://schemas.microsoft.com/office/drawing/2014/main" id="{645C15FE-5A85-4343-BEDC-00AEE67A01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" y="311721"/>
            <a:ext cx="504825" cy="400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205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657225" y="-9525"/>
          <a:ext cx="18288000" cy="9896475"/>
          <a:chOff x="657225" y="-9525"/>
          <a:chExt cx="18288000" cy="9896475"/>
        </a:xfrm>
      </p:grpSpPr>
      <p:pic>
        <p:nvPicPr>
          <p:cNvPr id="18" name="rect910303965573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2500"/>
            <a:ext cx="16459200" cy="8429625"/>
          </a:xfrm>
          <a:prstGeom prst="rect">
            <a:avLst/>
          </a:prstGeom>
          <a:noFill/>
        </p:spPr>
      </p:pic>
      <p:pic>
        <p:nvPicPr>
          <p:cNvPr id="5" name="rect5622400608178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92650" y="-9525"/>
            <a:ext cx="895350" cy="952500"/>
          </a:xfrm>
          <a:prstGeom prst="rect">
            <a:avLst/>
          </a:prstGeom>
          <a:noFill/>
        </p:spPr>
      </p:pic>
      <p:pic>
        <p:nvPicPr>
          <p:cNvPr id="7" name="text621356843160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16" name="drawline542647616783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0" y="9096375"/>
            <a:ext cx="495300" cy="495300"/>
          </a:xfrm>
          <a:prstGeom prst="rect">
            <a:avLst/>
          </a:prstGeom>
          <a:noFill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095C794-2242-46FB-B9FA-8191D3616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94" y="1471731"/>
            <a:ext cx="4502620" cy="42231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4E09A06-F4C0-4D56-979F-001247B829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214" y="1471732"/>
            <a:ext cx="4381503" cy="42231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8240CE-7633-41CA-933D-5AF57FBA182F}"/>
              </a:ext>
            </a:extLst>
          </p:cNvPr>
          <p:cNvSpPr txBox="1"/>
          <p:nvPr/>
        </p:nvSpPr>
        <p:spPr>
          <a:xfrm>
            <a:off x="914400" y="74564"/>
            <a:ext cx="3237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한컴 말랑말랑 Bold" panose="020F0803000000000000" pitchFamily="50" charset="-127"/>
              </a:rPr>
              <a:t>4. Write Page</a:t>
            </a:r>
            <a:endParaRPr lang="ko-KR" altLang="en-US" sz="4400" dirty="0">
              <a:latin typeface="+mj-lt"/>
              <a:ea typeface="한컴 말랑말랑 Bold" panose="020F0803000000000000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2DE9BEB-BBED-4901-B8C7-477C513046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83" y="5175631"/>
            <a:ext cx="7494637" cy="4168394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BF7623-DBDE-4CE5-A28C-685D34FB54E6}"/>
              </a:ext>
            </a:extLst>
          </p:cNvPr>
          <p:cNvCxnSpPr>
            <a:cxnSpLocks/>
          </p:cNvCxnSpPr>
          <p:nvPr/>
        </p:nvCxnSpPr>
        <p:spPr>
          <a:xfrm>
            <a:off x="10725904" y="5175631"/>
            <a:ext cx="0" cy="17680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D7BDCF8-8F74-4AA5-9434-AA936F2F9208}"/>
              </a:ext>
            </a:extLst>
          </p:cNvPr>
          <p:cNvCxnSpPr/>
          <p:nvPr/>
        </p:nvCxnSpPr>
        <p:spPr>
          <a:xfrm flipH="1">
            <a:off x="8421648" y="6943700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571A68-9917-4B6E-8A3F-E2C86A571B13}"/>
              </a:ext>
            </a:extLst>
          </p:cNvPr>
          <p:cNvCxnSpPr>
            <a:cxnSpLocks/>
          </p:cNvCxnSpPr>
          <p:nvPr/>
        </p:nvCxnSpPr>
        <p:spPr>
          <a:xfrm flipH="1">
            <a:off x="8421648" y="7259828"/>
            <a:ext cx="68325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568F39-5681-41D6-AD46-8A41502907DB}"/>
              </a:ext>
            </a:extLst>
          </p:cNvPr>
          <p:cNvSpPr txBox="1"/>
          <p:nvPr/>
        </p:nvSpPr>
        <p:spPr>
          <a:xfrm>
            <a:off x="1248780" y="1831132"/>
            <a:ext cx="6840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제목과 내용을 적는 입력란과</a:t>
            </a:r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사진을 첨부할 수 있는 기능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F13FD3-BEE9-4199-95CE-AB12FF745CC4}"/>
              </a:ext>
            </a:extLst>
          </p:cNvPr>
          <p:cNvSpPr txBox="1"/>
          <p:nvPr/>
        </p:nvSpPr>
        <p:spPr>
          <a:xfrm>
            <a:off x="9226711" y="942975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새로운 게시물 </a:t>
            </a:r>
            <a:r>
              <a:rPr lang="en-US" altLang="ko-KR" sz="2800" dirty="0"/>
              <a:t>form</a:t>
            </a:r>
            <a:endParaRPr lang="ko-KR" alt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AB187D-1C22-43E4-9CDB-1B3188033275}"/>
              </a:ext>
            </a:extLst>
          </p:cNvPr>
          <p:cNvSpPr txBox="1"/>
          <p:nvPr/>
        </p:nvSpPr>
        <p:spPr>
          <a:xfrm>
            <a:off x="13760088" y="950506"/>
            <a:ext cx="2988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j-lt"/>
              </a:rPr>
              <a:t>수정 게시물 </a:t>
            </a:r>
            <a:r>
              <a:rPr lang="en-US" altLang="ko-KR" sz="2800" dirty="0">
                <a:latin typeface="+mj-lt"/>
              </a:rPr>
              <a:t>form</a:t>
            </a:r>
            <a:endParaRPr lang="ko-KR" altLang="en-US" sz="2800" dirty="0">
              <a:latin typeface="+mj-lt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9C74DD0-AEAD-48AC-8088-7D27DC6B2F77}"/>
              </a:ext>
            </a:extLst>
          </p:cNvPr>
          <p:cNvCxnSpPr>
            <a:cxnSpLocks/>
          </p:cNvCxnSpPr>
          <p:nvPr/>
        </p:nvCxnSpPr>
        <p:spPr>
          <a:xfrm flipV="1">
            <a:off x="15254209" y="4927476"/>
            <a:ext cx="0" cy="233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68E288-E7E6-42FA-A74C-66FC3C6B08B4}"/>
              </a:ext>
            </a:extLst>
          </p:cNvPr>
          <p:cNvSpPr txBox="1"/>
          <p:nvPr/>
        </p:nvSpPr>
        <p:spPr>
          <a:xfrm>
            <a:off x="8474594" y="7471062"/>
            <a:ext cx="35605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게시물이 등록되고</a:t>
            </a:r>
            <a:endParaRPr lang="en-US" altLang="ko-KR" sz="3200" dirty="0"/>
          </a:p>
          <a:p>
            <a:r>
              <a:rPr lang="ko-KR" altLang="en-US" sz="3200" dirty="0" err="1"/>
              <a:t>메인페이지로</a:t>
            </a:r>
            <a:r>
              <a:rPr lang="ko-KR" altLang="en-US" sz="3200" dirty="0"/>
              <a:t> 이동</a:t>
            </a:r>
          </a:p>
        </p:txBody>
      </p:sp>
      <p:pic>
        <p:nvPicPr>
          <p:cNvPr id="46" name="rect27326443400704">
            <a:extLst>
              <a:ext uri="{FF2B5EF4-FFF2-40B4-BE49-F238E27FC236}">
                <a16:creationId xmlns:a16="http://schemas.microsoft.com/office/drawing/2014/main" id="{B0E2F4A5-041A-4025-AF8A-E9C75C55ABF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98659" y="1055022"/>
            <a:ext cx="396475" cy="314188"/>
          </a:xfrm>
          <a:prstGeom prst="rect">
            <a:avLst/>
          </a:prstGeom>
          <a:noFill/>
        </p:spPr>
      </p:pic>
      <p:pic>
        <p:nvPicPr>
          <p:cNvPr id="48" name="rect27326443400704">
            <a:extLst>
              <a:ext uri="{FF2B5EF4-FFF2-40B4-BE49-F238E27FC236}">
                <a16:creationId xmlns:a16="http://schemas.microsoft.com/office/drawing/2014/main" id="{7F809BDA-7526-4CF7-8E2B-9BDD46934BC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390400" y="1055022"/>
            <a:ext cx="396475" cy="314188"/>
          </a:xfrm>
          <a:prstGeom prst="rect">
            <a:avLst/>
          </a:prstGeom>
          <a:noFill/>
        </p:spPr>
      </p:pic>
      <p:pic>
        <p:nvPicPr>
          <p:cNvPr id="49" name="rect27326443400704">
            <a:extLst>
              <a:ext uri="{FF2B5EF4-FFF2-40B4-BE49-F238E27FC236}">
                <a16:creationId xmlns:a16="http://schemas.microsoft.com/office/drawing/2014/main" id="{B2A5E7F6-5434-4365-9F47-D4905DD2BE3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" y="311721"/>
            <a:ext cx="504825" cy="400050"/>
          </a:xfrm>
          <a:prstGeom prst="rect">
            <a:avLst/>
          </a:prstGeom>
          <a:noFill/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3F748EA-E572-47D1-912A-4C21C92B0D94}"/>
              </a:ext>
            </a:extLst>
          </p:cNvPr>
          <p:cNvSpPr txBox="1"/>
          <p:nvPr/>
        </p:nvSpPr>
        <p:spPr>
          <a:xfrm>
            <a:off x="17545050" y="9591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657225" y="-9525"/>
          <a:ext cx="18288000" cy="9896475"/>
          <a:chOff x="657225" y="-9525"/>
          <a:chExt cx="18288000" cy="9896475"/>
        </a:xfrm>
      </p:grpSpPr>
      <p:pic>
        <p:nvPicPr>
          <p:cNvPr id="14" name="rect5622400608178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92650" y="-9525"/>
            <a:ext cx="895350" cy="952500"/>
          </a:xfrm>
          <a:prstGeom prst="rect">
            <a:avLst/>
          </a:prstGeom>
          <a:noFill/>
        </p:spPr>
      </p:pic>
      <p:pic>
        <p:nvPicPr>
          <p:cNvPr id="2" name="rect910303965573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52500"/>
            <a:ext cx="16459200" cy="8429625"/>
          </a:xfrm>
          <a:prstGeom prst="rect">
            <a:avLst/>
          </a:prstGeom>
          <a:noFill/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50" y="257175"/>
            <a:ext cx="447675" cy="419100"/>
          </a:xfrm>
          <a:prstGeom prst="rect">
            <a:avLst/>
          </a:prstGeom>
          <a:noFill/>
        </p:spPr>
      </p:pic>
      <p:pic>
        <p:nvPicPr>
          <p:cNvPr id="12" name="drawline350927057626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0" y="9096375"/>
            <a:ext cx="495300" cy="495300"/>
          </a:xfrm>
          <a:prstGeom prst="rect">
            <a:avLst/>
          </a:prstGeom>
          <a:noFill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17CC10-D81C-4BEC-83BC-0185041B8B3D}"/>
              </a:ext>
            </a:extLst>
          </p:cNvPr>
          <p:cNvSpPr txBox="1"/>
          <p:nvPr/>
        </p:nvSpPr>
        <p:spPr>
          <a:xfrm>
            <a:off x="914400" y="113209"/>
            <a:ext cx="3299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lt"/>
                <a:ea typeface="한컴 말랑말랑 Bold" panose="020F0803000000000000" pitchFamily="50" charset="-127"/>
              </a:rPr>
              <a:t>5. Detail Page</a:t>
            </a:r>
            <a:endParaRPr lang="ko-KR" altLang="en-US" sz="4400" dirty="0">
              <a:latin typeface="+mj-lt"/>
              <a:ea typeface="한컴 말랑말랑 Bold" panose="020F0803000000000000" pitchFamily="50" charset="-127"/>
            </a:endParaRPr>
          </a:p>
        </p:txBody>
      </p:sp>
      <p:pic>
        <p:nvPicPr>
          <p:cNvPr id="17" name="rect27326443400704">
            <a:extLst>
              <a:ext uri="{FF2B5EF4-FFF2-40B4-BE49-F238E27FC236}">
                <a16:creationId xmlns:a16="http://schemas.microsoft.com/office/drawing/2014/main" id="{033D8D2F-0052-4DC8-940A-636EBF09AC0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912" y="311721"/>
            <a:ext cx="504825" cy="400050"/>
          </a:xfrm>
          <a:prstGeom prst="rect">
            <a:avLst/>
          </a:prstGeom>
          <a:noFill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8D8122-3D70-4298-A421-5B086CE07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52" y="1327076"/>
            <a:ext cx="8921509" cy="50045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F8C00-9F60-498A-88E9-0ADFB5F99943}"/>
              </a:ext>
            </a:extLst>
          </p:cNvPr>
          <p:cNvSpPr txBox="1"/>
          <p:nvPr/>
        </p:nvSpPr>
        <p:spPr>
          <a:xfrm>
            <a:off x="17421621" y="95916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C4804F-4F2C-43B4-A646-051BAA0E95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958" y="4103752"/>
            <a:ext cx="8969517" cy="520491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4B3D79D-E7EC-47A3-B240-CBF38B3A4717}"/>
              </a:ext>
            </a:extLst>
          </p:cNvPr>
          <p:cNvCxnSpPr>
            <a:cxnSpLocks/>
          </p:cNvCxnSpPr>
          <p:nvPr/>
        </p:nvCxnSpPr>
        <p:spPr>
          <a:xfrm>
            <a:off x="4670717" y="6007596"/>
            <a:ext cx="81585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51D3EF9-2F91-4F11-899D-D301C571D8FC}"/>
              </a:ext>
            </a:extLst>
          </p:cNvPr>
          <p:cNvCxnSpPr>
            <a:cxnSpLocks/>
          </p:cNvCxnSpPr>
          <p:nvPr/>
        </p:nvCxnSpPr>
        <p:spPr>
          <a:xfrm flipV="1">
            <a:off x="12829267" y="4999484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8F9B41-F11D-4F64-9373-2403DE92A08F}"/>
              </a:ext>
            </a:extLst>
          </p:cNvPr>
          <p:cNvSpPr txBox="1"/>
          <p:nvPr/>
        </p:nvSpPr>
        <p:spPr>
          <a:xfrm>
            <a:off x="1439144" y="957744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게시물을 누르면 상세 페이지로 이동할 수 있다</a:t>
            </a:r>
          </a:p>
        </p:txBody>
      </p:sp>
    </p:spTree>
    <p:extLst>
      <p:ext uri="{BB962C8B-B14F-4D97-AF65-F5344CB8AC3E}">
        <p14:creationId xmlns:p14="http://schemas.microsoft.com/office/powerpoint/2010/main" val="574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657225" y="-9525"/>
          <a:ext cx="18278475" cy="9896475"/>
          <a:chOff x="657225" y="-9525"/>
          <a:chExt cx="18278475" cy="9896475"/>
        </a:xfrm>
      </p:grpSpPr>
      <p:pic>
        <p:nvPicPr>
          <p:cNvPr id="15" name="rect910303965573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934392"/>
            <a:ext cx="16459200" cy="8429625"/>
          </a:xfrm>
          <a:prstGeom prst="rect">
            <a:avLst/>
          </a:prstGeom>
          <a:noFill/>
        </p:spPr>
      </p:pic>
      <p:pic>
        <p:nvPicPr>
          <p:cNvPr id="2" name="rect56224006081786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83125" y="-9525"/>
            <a:ext cx="895350" cy="952500"/>
          </a:xfrm>
          <a:prstGeom prst="rect">
            <a:avLst/>
          </a:prstGeom>
          <a:noFill/>
        </p:spPr>
      </p:pic>
      <p:pic>
        <p:nvPicPr>
          <p:cNvPr id="4" name="text621356843160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0" y="257175"/>
            <a:ext cx="447675" cy="419100"/>
          </a:xfrm>
          <a:prstGeom prst="rect">
            <a:avLst/>
          </a:prstGeom>
          <a:noFill/>
        </p:spPr>
      </p:pic>
      <p:pic>
        <p:nvPicPr>
          <p:cNvPr id="9" name="rect604814305355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8382000"/>
            <a:ext cx="16421100" cy="1000125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2B4035-60A4-4270-994C-F6E1F77E66CE}"/>
              </a:ext>
            </a:extLst>
          </p:cNvPr>
          <p:cNvSpPr txBox="1"/>
          <p:nvPr/>
        </p:nvSpPr>
        <p:spPr>
          <a:xfrm>
            <a:off x="6916653" y="435141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/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2">
  <a:themeElements>
    <a:clrScheme name="Theme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114</Words>
  <Application>Microsoft Office PowerPoint</Application>
  <PresentationFormat>사용자 지정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HY헤드라인M</vt:lpstr>
      <vt:lpstr>맑은 고딕</vt:lpstr>
      <vt:lpstr>한컴 말랑말랑 Bold</vt:lpstr>
      <vt:lpstr>Calibri</vt:lpstr>
      <vt:lpstr>Theme22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User</cp:lastModifiedBy>
  <cp:revision>29</cp:revision>
  <dcterms:created xsi:type="dcterms:W3CDTF">2023-03-27T15:04:46Z</dcterms:created>
  <dcterms:modified xsi:type="dcterms:W3CDTF">2023-03-29T09:40:52Z</dcterms:modified>
  <cp:category/>
</cp:coreProperties>
</file>