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0316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4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71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6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221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6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37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9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2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06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cap="all" spc="1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9/7/2022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cap="none" spc="1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706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none" spc="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0" kern="1200" spc="4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0" kern="1200" spc="4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47BA64C-09D1-9A5E-3EA8-70904DF83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3900" y="1079500"/>
            <a:ext cx="6119131" cy="2138400"/>
          </a:xfrm>
        </p:spPr>
        <p:txBody>
          <a:bodyPr>
            <a:normAutofit/>
          </a:bodyPr>
          <a:lstStyle/>
          <a:p>
            <a:r>
              <a:rPr lang="ko-KR" altLang="en-US" dirty="0"/>
              <a:t>연예인 게시판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950113-C004-2B5F-43BD-17615AD3D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0779" y="4113213"/>
            <a:ext cx="6125372" cy="1655762"/>
          </a:xfrm>
        </p:spPr>
        <p:txBody>
          <a:bodyPr>
            <a:normAutofit/>
          </a:bodyPr>
          <a:lstStyle/>
          <a:p>
            <a:r>
              <a:rPr lang="ko-KR" altLang="en-US" dirty="0"/>
              <a:t>강재웅</a:t>
            </a:r>
          </a:p>
        </p:txBody>
      </p:sp>
      <p:pic>
        <p:nvPicPr>
          <p:cNvPr id="4" name="Picture 3" descr="어두운 그물이 있는 추상적 배경">
            <a:extLst>
              <a:ext uri="{FF2B5EF4-FFF2-40B4-BE49-F238E27FC236}">
                <a16:creationId xmlns:a16="http://schemas.microsoft.com/office/drawing/2014/main" id="{3DE8F729-53AC-054C-80EB-87D55DD0B9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19" r="38088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03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15ABA-FEE2-4B01-5E1A-23C68D12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Page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91664A-BB43-B3E3-AC3A-387852638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790700"/>
            <a:ext cx="5016500" cy="3978275"/>
          </a:xfrm>
        </p:spPr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을 이용해 작성된 게시물의 사진들을 메인으로 게시</a:t>
            </a:r>
            <a:endParaRPr lang="en-US" altLang="ko-KR" dirty="0"/>
          </a:p>
          <a:p>
            <a:r>
              <a:rPr lang="en-US" altLang="ko-KR" dirty="0" err="1"/>
              <a:t>Json</a:t>
            </a:r>
            <a:r>
              <a:rPr lang="ko-KR" altLang="en-US" dirty="0"/>
              <a:t>을 이용하여 </a:t>
            </a:r>
            <a:r>
              <a:rPr lang="en-US" altLang="ko-KR" dirty="0"/>
              <a:t>DB</a:t>
            </a:r>
            <a:r>
              <a:rPr lang="ko-KR" altLang="en-US" dirty="0"/>
              <a:t>에 저장된 데이터를 가져오고</a:t>
            </a:r>
            <a:r>
              <a:rPr lang="en-US" altLang="ko-KR" dirty="0"/>
              <a:t>, grid</a:t>
            </a:r>
            <a:r>
              <a:rPr lang="ko-KR" altLang="en-US" dirty="0"/>
              <a:t>를 통해 한 줄에 </a:t>
            </a:r>
            <a:r>
              <a:rPr lang="en-US" altLang="ko-KR" dirty="0"/>
              <a:t>3</a:t>
            </a:r>
            <a:r>
              <a:rPr lang="ko-KR" altLang="en-US" dirty="0"/>
              <a:t>개씩 이미지 출력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957BE2-84C0-E8C5-6F52-C8F691BD6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299" y="1086641"/>
            <a:ext cx="3077499" cy="54711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A80D53-4CE4-D037-D948-3FA3F43EA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384" y="3961690"/>
            <a:ext cx="4615218" cy="259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270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72A7B-FC49-6028-AF9A-0431C9C52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Page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11C855-46FD-0027-7957-D6F0ABBDF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검색 창에 입력한 값으로 게시글의 제목을 기준으로 검색</a:t>
            </a:r>
            <a:endParaRPr lang="en-US" altLang="ko-KR" dirty="0"/>
          </a:p>
          <a:p>
            <a:r>
              <a:rPr lang="ko-KR" altLang="en-US" dirty="0"/>
              <a:t>검색 값이 없는 경우에는 모든 데이터를 출력하고</a:t>
            </a:r>
            <a:r>
              <a:rPr lang="en-US" altLang="ko-KR" dirty="0"/>
              <a:t>, </a:t>
            </a:r>
            <a:r>
              <a:rPr lang="ko-KR" altLang="en-US" dirty="0"/>
              <a:t>있는 경우에는 검색어를 포함하는 주제의 게시글 출력</a:t>
            </a:r>
          </a:p>
        </p:txBody>
      </p:sp>
    </p:spTree>
    <p:extLst>
      <p:ext uri="{BB962C8B-B14F-4D97-AF65-F5344CB8AC3E}">
        <p14:creationId xmlns:p14="http://schemas.microsoft.com/office/powerpoint/2010/main" val="1407954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C77CF-9804-50BC-CD95-78FBC7456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글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B8480C-B0FE-D9AB-3657-D1699BF21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790700"/>
            <a:ext cx="5016500" cy="3978275"/>
          </a:xfrm>
        </p:spPr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을 이용해 새로운 게시글을 작성하는 페이지</a:t>
            </a:r>
            <a:endParaRPr lang="en-US" altLang="ko-KR" dirty="0"/>
          </a:p>
          <a:p>
            <a:r>
              <a:rPr lang="en-US" altLang="ko-KR" dirty="0"/>
              <a:t>Main page</a:t>
            </a:r>
            <a:r>
              <a:rPr lang="ko-KR" altLang="en-US" dirty="0"/>
              <a:t>에서 우측 상단의 추가 버튼을 통해 링크로 이동</a:t>
            </a:r>
            <a:endParaRPr lang="en-US" altLang="ko-KR" dirty="0"/>
          </a:p>
          <a:p>
            <a:r>
              <a:rPr lang="en-US" altLang="ko-KR" dirty="0" err="1"/>
              <a:t>Jsp</a:t>
            </a:r>
            <a:r>
              <a:rPr lang="ko-KR" altLang="en-US" dirty="0"/>
              <a:t>를 이용해 </a:t>
            </a:r>
            <a:r>
              <a:rPr lang="en-US" altLang="ko-KR" dirty="0"/>
              <a:t>DB</a:t>
            </a:r>
            <a:r>
              <a:rPr lang="ko-KR" altLang="en-US" dirty="0"/>
              <a:t>에 새로운 글 저장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3C1E65-CB80-29AB-1D8C-F2495B1BD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142" y="1184274"/>
            <a:ext cx="2920008" cy="51911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A9CE0B-5395-D680-EEEF-A468BA851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270" y="4113284"/>
            <a:ext cx="4021538" cy="226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61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B13C0-ABA7-D772-8831-B21733F4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즐겨찾기 버튼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9FB15C-FBA6-0AE2-89FC-920EB10C9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Json</a:t>
            </a:r>
            <a:r>
              <a:rPr lang="ko-KR" altLang="en-US" dirty="0"/>
              <a:t>을 이용해 페이지 이동 없이 </a:t>
            </a:r>
            <a:r>
              <a:rPr lang="ko-KR" altLang="en-US" dirty="0" err="1"/>
              <a:t>즐겨찾기에</a:t>
            </a:r>
            <a:r>
              <a:rPr lang="ko-KR" altLang="en-US" dirty="0"/>
              <a:t> 추가된 데이터들만 출력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BADBF3-5FB0-E75C-73EE-E93700B57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916" y="2598604"/>
            <a:ext cx="5807193" cy="3038161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671CE4FD-592C-3F3E-45A9-170267B316B9}"/>
              </a:ext>
            </a:extLst>
          </p:cNvPr>
          <p:cNvSpPr/>
          <p:nvPr/>
        </p:nvSpPr>
        <p:spPr>
          <a:xfrm>
            <a:off x="8993875" y="2646416"/>
            <a:ext cx="416327" cy="3896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58177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DarkSeedLeftStep">
      <a:dk1>
        <a:srgbClr val="000000"/>
      </a:dk1>
      <a:lt1>
        <a:srgbClr val="FFFFFF"/>
      </a:lt1>
      <a:dk2>
        <a:srgbClr val="1A1D2F"/>
      </a:dk2>
      <a:lt2>
        <a:srgbClr val="F0F3F2"/>
      </a:lt2>
      <a:accent1>
        <a:srgbClr val="C34D86"/>
      </a:accent1>
      <a:accent2>
        <a:srgbClr val="B13BA5"/>
      </a:accent2>
      <a:accent3>
        <a:srgbClr val="9E4DC3"/>
      </a:accent3>
      <a:accent4>
        <a:srgbClr val="5B3BB1"/>
      </a:accent4>
      <a:accent5>
        <a:srgbClr val="4D5EC3"/>
      </a:accent5>
      <a:accent6>
        <a:srgbClr val="3B7EB1"/>
      </a:accent6>
      <a:hlink>
        <a:srgbClr val="5F5DC9"/>
      </a:hlink>
      <a:folHlink>
        <a:srgbClr val="7F7F7F"/>
      </a:folHlink>
    </a:clrScheme>
    <a:fontScheme name="Leaf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95</Words>
  <Application>Microsoft Office PowerPoint</Application>
  <PresentationFormat>와이드스크린</PresentationFormat>
  <Paragraphs>14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Malgun Gothic Semilight</vt:lpstr>
      <vt:lpstr>Malgun Gothic</vt:lpstr>
      <vt:lpstr>Arial</vt:lpstr>
      <vt:lpstr>Wingdings</vt:lpstr>
      <vt:lpstr>LeafVTI</vt:lpstr>
      <vt:lpstr>연예인 게시판</vt:lpstr>
      <vt:lpstr>Main Page</vt:lpstr>
      <vt:lpstr>Main Page</vt:lpstr>
      <vt:lpstr>글 작성</vt:lpstr>
      <vt:lpstr>즐겨찾기 버튼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연예인 게시판</dc:title>
  <dc:creator>강재웅</dc:creator>
  <cp:lastModifiedBy>강재웅</cp:lastModifiedBy>
  <cp:revision>1</cp:revision>
  <dcterms:created xsi:type="dcterms:W3CDTF">2022-09-06T16:01:10Z</dcterms:created>
  <dcterms:modified xsi:type="dcterms:W3CDTF">2022-09-06T16:38:41Z</dcterms:modified>
</cp:coreProperties>
</file>