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1" r:id="rId7"/>
    <p:sldId id="267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Y견고딕" panose="02030600000101010101" pitchFamily="18" charset="-127"/>
      <p:regular r:id="rId14"/>
    </p:embeddedFont>
    <p:embeddedFont>
      <p:font typeface="HY중고딕" panose="02030600000101010101" pitchFamily="18" charset="-127"/>
      <p:regular r:id="rId15"/>
    </p:embeddedFont>
    <p:embeddedFont>
      <p:font typeface="Nunito Sans Black" pitchFamily="2" charset="0"/>
      <p:bold r:id="rId16"/>
      <p:boldItalic r:id="rId17"/>
    </p:embeddedFont>
    <p:embeddedFont>
      <p:font typeface="Nunito Sans ExtraBold" pitchFamily="2" charset="0"/>
      <p:bold r:id="rId18"/>
      <p:boldItalic r:id="rId19"/>
    </p:embeddedFont>
    <p:embeddedFont>
      <p:font typeface="Nunito Sans SemiBold" pitchFamily="2" charset="0"/>
      <p:regular r:id="rId20"/>
      <p:bold r:id="rId21"/>
      <p:italic r:id="rId22"/>
      <p:boldItalic r:id="rId23"/>
    </p:embeddedFont>
    <p:embeddedFont>
      <p:font typeface="Roboto Slab Light" panose="020B0600000101010101" charset="0"/>
      <p:regular r:id="rId24"/>
      <p:bold r:id="rId25"/>
    </p:embeddedFont>
    <p:embeddedFont>
      <p:font typeface="Squada One" panose="020B0600000101010101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61BEAF-9959-405E-93AE-51E9D90A04D2}">
  <a:tblStyle styleId="{0D61BEAF-9959-405E-93AE-51E9D90A0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7F6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7F6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7F6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7F6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quada One"/>
              <a:buNone/>
              <a:defRPr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7F6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4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825" y="188120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-US" sz="6000" dirty="0">
                <a:solidFill>
                  <a:srgbClr val="333333"/>
                </a:solidFill>
              </a:rPr>
              <a:t>Project : </a:t>
            </a:r>
            <a:br>
              <a:rPr lang="en-US" sz="6000" dirty="0">
                <a:solidFill>
                  <a:srgbClr val="333333"/>
                </a:solidFill>
              </a:rPr>
            </a:br>
            <a:r>
              <a:rPr lang="en-US" sz="6000" b="1" dirty="0" err="1">
                <a:solidFill>
                  <a:srgbClr val="333333"/>
                </a:solidFill>
              </a:rPr>
              <a:t>FoodStore</a:t>
            </a:r>
            <a:r>
              <a:rPr lang="en-US" sz="6000" b="1" dirty="0">
                <a:solidFill>
                  <a:srgbClr val="333333"/>
                </a:solidFill>
              </a:rPr>
              <a:t> (JSP)</a:t>
            </a:r>
            <a:endParaRPr sz="6000" b="1" dirty="0">
              <a:solidFill>
                <a:srgbClr val="333333"/>
              </a:solidFill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32242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작성자 </a:t>
            </a:r>
            <a:r>
              <a:rPr lang="en-US" altLang="ko-KR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김성민</a:t>
            </a:r>
            <a:endParaRPr sz="1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591564" y="584200"/>
            <a:ext cx="311048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-US" sz="4400" b="0" dirty="0"/>
              <a:t>1. I</a:t>
            </a:r>
            <a:r>
              <a:rPr lang="en-US" sz="4400" dirty="0"/>
              <a:t>ntro</a:t>
            </a:r>
            <a:endParaRPr sz="4400"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2329805" y="1761855"/>
            <a:ext cx="3608090" cy="161979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sz="2000" u="sng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</a:t>
            </a:r>
            <a:endParaRPr lang="en-US" altLang="ko-KR" sz="2000" u="sng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</a:t>
            </a: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URL</a:t>
            </a: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데이터 웹 출력</a:t>
            </a: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웹에서 선택된 </a:t>
            </a: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DB </a:t>
            </a: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en-US" altLang="ko-KR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JSP_CRUD : </a:t>
            </a: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음식점 등록</a:t>
            </a: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</a:t>
            </a: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제거</a:t>
            </a:r>
            <a:endParaRPr lang="en-US" altLang="ko-KR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64944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33333"/>
                </a:solidFill>
              </a:rPr>
              <a:t>PUBLIC API PARSING</a:t>
            </a: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36891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333333"/>
                </a:solidFill>
              </a:rPr>
              <a:t>INSERT </a:t>
            </a:r>
            <a:r>
              <a:rPr lang="en-US" dirty="0">
                <a:solidFill>
                  <a:srgbClr val="333333"/>
                </a:solidFill>
              </a:rPr>
              <a:t>API DATE</a:t>
            </a:r>
            <a:r>
              <a:rPr lang="ko-KR" altLang="en-US" dirty="0">
                <a:solidFill>
                  <a:srgbClr val="333333"/>
                </a:solidFill>
              </a:rPr>
              <a:t> </a:t>
            </a:r>
            <a:r>
              <a:rPr lang="en-US" altLang="ko-KR" dirty="0">
                <a:solidFill>
                  <a:srgbClr val="333333"/>
                </a:solidFill>
              </a:rPr>
              <a:t>INTO DB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307053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33"/>
                </a:solidFill>
              </a:rPr>
              <a:t>CRUD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"/>
          </p:nvPr>
        </p:nvSpPr>
        <p:spPr>
          <a:xfrm>
            <a:off x="2404800" y="2140874"/>
            <a:ext cx="21672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공공데이터 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 서울특별시 용산구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맛집 </a:t>
            </a:r>
            <a:endParaRPr sz="800" dirty="0">
              <a:solidFill>
                <a:srgbClr val="333333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5650220" y="2098650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700" b="0" dirty="0"/>
              <a:t>2</a:t>
            </a:r>
            <a:r>
              <a:rPr lang="en-US" sz="3700" b="0" dirty="0"/>
              <a:t>.Timeline</a:t>
            </a:r>
            <a:endParaRPr lang="ko-KR" altLang="en-US" sz="3700"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88448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solidFill>
                  <a:srgbClr val="333333"/>
                </a:solidFill>
              </a:rPr>
              <a:t>01</a:t>
            </a:r>
            <a:endParaRPr b="0">
              <a:solidFill>
                <a:srgbClr val="333333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60126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solidFill>
                  <a:srgbClr val="333333"/>
                </a:solidFill>
              </a:rPr>
              <a:t>02</a:t>
            </a:r>
            <a:endParaRPr b="0">
              <a:solidFill>
                <a:srgbClr val="333333"/>
              </a:solidFill>
            </a:endParaRPr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32186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solidFill>
                  <a:srgbClr val="333333"/>
                </a:solidFill>
              </a:rPr>
              <a:t>03</a:t>
            </a:r>
            <a:endParaRPr b="0">
              <a:solidFill>
                <a:srgbClr val="333333"/>
              </a:solidFill>
            </a:endParaRPr>
          </a:p>
        </p:txBody>
      </p:sp>
      <p:sp>
        <p:nvSpPr>
          <p:cNvPr id="5" name="Google Shape;334;p34">
            <a:extLst>
              <a:ext uri="{FF2B5EF4-FFF2-40B4-BE49-F238E27FC236}">
                <a16:creationId xmlns:a16="http://schemas.microsoft.com/office/drawing/2014/main" id="{F568EDD1-5F6E-92A8-12F3-8965DB7FFFDD}"/>
              </a:ext>
            </a:extLst>
          </p:cNvPr>
          <p:cNvSpPr txBox="1">
            <a:spLocks/>
          </p:cNvSpPr>
          <p:nvPr/>
        </p:nvSpPr>
        <p:spPr>
          <a:xfrm>
            <a:off x="2411150" y="2849767"/>
            <a:ext cx="21672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sz="800" dirty="0" err="1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파싱하여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 출력한 음식점 정보를 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 저장</a:t>
            </a:r>
          </a:p>
        </p:txBody>
      </p:sp>
      <p:sp>
        <p:nvSpPr>
          <p:cNvPr id="6" name="Google Shape;334;p34">
            <a:extLst>
              <a:ext uri="{FF2B5EF4-FFF2-40B4-BE49-F238E27FC236}">
                <a16:creationId xmlns:a16="http://schemas.microsoft.com/office/drawing/2014/main" id="{5674C035-B67C-7851-55C8-66B52AACBE3F}"/>
              </a:ext>
            </a:extLst>
          </p:cNvPr>
          <p:cNvSpPr txBox="1">
            <a:spLocks/>
          </p:cNvSpPr>
          <p:nvPr/>
        </p:nvSpPr>
        <p:spPr>
          <a:xfrm>
            <a:off x="2404800" y="3544005"/>
            <a:ext cx="244025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음식점 정보를 추가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(C),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조회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(R), 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수정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(U), </a:t>
            </a:r>
            <a:r>
              <a:rPr lang="ko-KR" altLang="en-US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삭제</a:t>
            </a:r>
            <a:r>
              <a:rPr lang="en-US" altLang="ko-KR" sz="800" dirty="0">
                <a:solidFill>
                  <a:srgbClr val="33333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t>(D)</a:t>
            </a:r>
            <a:endParaRPr lang="ko-KR" altLang="en-US" sz="800" dirty="0">
              <a:solidFill>
                <a:srgbClr val="333333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6580188" y="752349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altLang="ko-KR" sz="2800" dirty="0">
                <a:solidFill>
                  <a:srgbClr val="333333"/>
                </a:solidFill>
              </a:rPr>
              <a:t>PUBLIC API PARSING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569A9A-5655-4E38-D3D1-1EA1C0A5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62" y="1563343"/>
            <a:ext cx="2215441" cy="18619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EE8B2B-3EFE-6CBE-A530-67C6D94C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31"/>
          <a:stretch/>
        </p:blipFill>
        <p:spPr>
          <a:xfrm>
            <a:off x="3706674" y="1295400"/>
            <a:ext cx="2215441" cy="2235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906203-EC7F-D81E-A6F7-882F5CDEA1D5}"/>
              </a:ext>
            </a:extLst>
          </p:cNvPr>
          <p:cNvSpPr txBox="1"/>
          <p:nvPr/>
        </p:nvSpPr>
        <p:spPr>
          <a:xfrm>
            <a:off x="820462" y="3517900"/>
            <a:ext cx="2127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API </a:t>
            </a:r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</a:t>
            </a:r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URL / KEY </a:t>
            </a:r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84050-F40E-E9EB-1AC0-D8689D0ED946}"/>
              </a:ext>
            </a:extLst>
          </p:cNvPr>
          <p:cNvSpPr txBox="1"/>
          <p:nvPr/>
        </p:nvSpPr>
        <p:spPr>
          <a:xfrm>
            <a:off x="3706674" y="998193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JSON DADA PASING</a:t>
            </a:r>
            <a:endParaRPr lang="ko-KR" altLang="en-US" sz="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BBDC12-68E6-779A-6B0E-D04B45E6D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266" y="2394749"/>
            <a:ext cx="1798849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A25C4B59-B60D-24ED-7CC4-8666CA43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84" y="1305118"/>
            <a:ext cx="4083385" cy="277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AC3C6-7DB2-7022-BDBE-3AD3E4BA8CBB}"/>
              </a:ext>
            </a:extLst>
          </p:cNvPr>
          <p:cNvSpPr txBox="1"/>
          <p:nvPr/>
        </p:nvSpPr>
        <p:spPr>
          <a:xfrm>
            <a:off x="4572000" y="1758784"/>
            <a:ext cx="36512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통해 가져온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데이터를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사용하여 웹 페이지에 출력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checkbox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통해 출력된 데이터를 선택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선택한 가게 등록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 클릭 시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checked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해당하는 데이터를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통해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insert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역할을 하는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전달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데이터를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DTO/DAO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통해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저장 데이터 입력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5DD4D-E2CA-1656-B20E-FB1C246A7C77}"/>
              </a:ext>
            </a:extLst>
          </p:cNvPr>
          <p:cNvSpPr txBox="1"/>
          <p:nvPr/>
        </p:nvSpPr>
        <p:spPr>
          <a:xfrm>
            <a:off x="2740504" y="753226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quada One"/>
                <a:sym typeface="Squada One"/>
              </a:rPr>
              <a:t>INSERT API DATE INTO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94437F-D008-8C31-0F04-49B065EF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006180"/>
            <a:ext cx="3105448" cy="2131669"/>
          </a:xfrm>
          <a:prstGeom prst="rect">
            <a:avLst/>
          </a:prstGeom>
        </p:spPr>
      </p:pic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2000998" y="3137849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3600" b="0" dirty="0"/>
              <a:t>CRUD</a:t>
            </a:r>
            <a:endParaRPr b="0" dirty="0"/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617774" y="1815150"/>
            <a:ext cx="3808675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등록된</a:t>
            </a:r>
            <a:r>
              <a:rPr lang="en-US" altLang="ko-KR" sz="1100" dirty="0" err="1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Storelist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 클릭 시 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저장된 음식점의 데이터 출력</a:t>
            </a: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가게추가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 클릭 시 </a:t>
            </a:r>
            <a:r>
              <a:rPr lang="en-US" altLang="ko-KR" sz="1100" dirty="0" err="1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insertform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페이지 전환</a:t>
            </a: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정보수정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 클릭 시 </a:t>
            </a:r>
            <a:r>
              <a:rPr lang="en-US" altLang="ko-KR" sz="1100" dirty="0" err="1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updateform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페이지 전환</a:t>
            </a: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선택삭제</a:t>
            </a:r>
            <a:r>
              <a:rPr lang="en-US" altLang="ko-KR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1100" dirty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 클릭 시 체크박스에 선택된 음식점 데이터가 삭제되며 확인이 가능하도록 삭제된 데이터 출력</a:t>
            </a:r>
            <a:endParaRPr lang="en-US" altLang="ko-KR" sz="1100" dirty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426" name="Google Shape;426;p43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en-US" dirty="0"/>
              <a:t>Made by Kim </a:t>
            </a:r>
            <a:r>
              <a:rPr lang="en-US" dirty="0" err="1"/>
              <a:t>Sungmin</a:t>
            </a:r>
            <a:endParaRPr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FFC72F"/>
      </a:accent1>
      <a:accent2>
        <a:srgbClr val="FF9810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218</Words>
  <Application>Microsoft Office PowerPoint</Application>
  <PresentationFormat>화면 슬라이드 쇼(16:9)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HY중고딕</vt:lpstr>
      <vt:lpstr>Nunito Sans SemiBold</vt:lpstr>
      <vt:lpstr>Nunito Sans ExtraBold</vt:lpstr>
      <vt:lpstr>Arial</vt:lpstr>
      <vt:lpstr>Nunito Sans Black</vt:lpstr>
      <vt:lpstr>Squada One</vt:lpstr>
      <vt:lpstr>Calibri</vt:lpstr>
      <vt:lpstr>HY견고딕</vt:lpstr>
      <vt:lpstr>Roboto Slab Light</vt:lpstr>
      <vt:lpstr>Elegant waves by slidesgo</vt:lpstr>
      <vt:lpstr>Project :  FoodStore (JSP)</vt:lpstr>
      <vt:lpstr>1. Intro</vt:lpstr>
      <vt:lpstr>2.Timeline</vt:lpstr>
      <vt:lpstr>PUBLIC API PARSING</vt:lpstr>
      <vt:lpstr>PowerPoint 프레젠테이션</vt:lpstr>
      <vt:lpstr>CRUD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FoodStore</dc:title>
  <cp:lastModifiedBy>김 성민</cp:lastModifiedBy>
  <cp:revision>6</cp:revision>
  <dcterms:modified xsi:type="dcterms:W3CDTF">2022-09-05T08:49:37Z</dcterms:modified>
</cp:coreProperties>
</file>