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57" r:id="rId5"/>
    <p:sldId id="258" r:id="rId6"/>
    <p:sldId id="259" r:id="rId7"/>
    <p:sldId id="260" r:id="rId8"/>
    <p:sldId id="261" r:id="rId9"/>
    <p:sldId id="268" r:id="rId10"/>
    <p:sldId id="265" r:id="rId11"/>
    <p:sldId id="262" r:id="rId12"/>
    <p:sldId id="263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6969"/>
    <a:srgbClr val="C8009D"/>
    <a:srgbClr val="FF43D7"/>
    <a:srgbClr val="EE0000"/>
    <a:srgbClr val="F2F2F2"/>
    <a:srgbClr val="9A0000"/>
    <a:srgbClr val="EEC100"/>
    <a:srgbClr val="C8A200"/>
    <a:srgbClr val="495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E4DE-4D47-4295-B3FE-582B37FC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B33BC-DC67-40A2-8441-536D2E9C5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D14E9-42E2-4B3E-A477-608BB9C7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E56A0-1A00-4BC0-A363-1F96498F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47B8E-EE70-4A95-8134-8CB214EE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8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5937-80A1-42FA-8116-6ADC494C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17BA0-CA71-4B3C-8549-EBFA7660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81903-551C-43DC-9750-14554982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5E914-5F88-448E-AE7F-C6EE139B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23F04-EF16-4EC8-A8B0-588A2C3D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4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DC66AE-8A6B-4395-B629-978724ACF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FD5B4-411F-4A15-94CB-6BA26A449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65B4B-7F45-4ACA-BDCA-5197FB48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7CC3F-8705-4037-8A75-003C01D4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6841-B123-42F4-B36B-7408C7E9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E16B5-D0B0-4FED-A1DB-E64DED13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7C227-C068-4C78-AF42-B9E0B927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C4619-7C49-49CE-9CF0-682F8059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F875D-83E7-4E7C-8442-A4783286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25ADD-04B4-48C0-A1A8-FE3A65D0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6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9A828-D408-4674-901F-2690131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293B0-60BD-4C3A-B5B2-65EA31DD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E7E5-9987-4C7B-B578-DD627573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60FEA-D39B-4DB3-8C4F-170F59FE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EFB92-D8D6-4B59-B4B2-D01D3818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4D701-480F-426E-87C1-B00A2F7F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766BB-FB90-4DC9-8EA1-00D77A05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F3DC6-C4FD-4B9A-B09F-C3A80A5C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CAE18-3BD9-48EA-8B85-BC7FBCBD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44328-2824-49D2-833C-F89341DA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62686D-277D-4BC6-89A6-3FB99619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911C-B78E-4707-BCC9-2313C3C4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C5333-FB05-47A4-8DED-CBED71DE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70AFB-2E4E-47FD-928E-926BF8D78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4C4BD6-91AF-4F0B-AD1F-A1B16C75F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E55A2C-8881-4D46-A12E-2A1356CF7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07066-3122-4370-A05F-88982898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230C82-5927-4A26-9CEE-8E6EC04C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35EF44-E643-42AE-B584-1A3AF76B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4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89BE6-0CD8-4E52-A2B4-0E590DE1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D676B-3A97-41E8-B297-3FD7C11D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08F915-34B7-4716-9C68-016C672C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12844-A5BF-46B8-BE5B-30FB2FA3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73D03-B266-4D7C-A1C9-6612A827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A4ED7C-20EC-4C70-BEA5-63C1A5B2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B366F-A882-4A37-8B36-B93863A5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1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D6DBC-3A03-467E-B921-6B1427A7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ADDE6-5A80-4845-838E-1B5EF09B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BF618-F233-4BB7-948E-678987C1A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1D09C-D6D2-4E8A-ACE7-D3F378F1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CC03F-3F5F-402B-94D5-38FB0C07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CC0E8-8172-4E66-A9C0-1F75541D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9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6B7E-B605-43B9-8600-8E13BFFC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863B5-E5E6-4237-9553-66F512FAE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D4BD3-B70C-4564-81BC-860D6924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18977-FB3E-4A25-B779-3ECA312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7FA72-9003-4AAA-86FE-48B9EA53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E818E-DA59-49E8-87BA-AC1FAC5D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6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B52C17-8980-48A2-841F-3741DAF1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C01CE-C933-4DA4-B305-D9C971D6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0DDB7-DEF3-4A81-B24E-2BE8E6292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B3F0-DCC3-4833-8B4F-6C1AD97224D2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B04F4-862F-4BC2-9E57-BD8D3421F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E56BB-648E-4A51-986F-BBEB58E4D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C3BC-E743-4214-B86F-CCA582E2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5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2511686-03ED-4B64-A05A-C77077C5A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6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5198B0-C9DD-4667-A6A6-02343F735409}"/>
              </a:ext>
            </a:extLst>
          </p:cNvPr>
          <p:cNvGrpSpPr/>
          <p:nvPr/>
        </p:nvGrpSpPr>
        <p:grpSpPr>
          <a:xfrm>
            <a:off x="2796912" y="1159723"/>
            <a:ext cx="6598175" cy="3581624"/>
            <a:chOff x="4353360" y="2468302"/>
            <a:chExt cx="3240349" cy="150032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F29CB1-642D-49B9-A520-8E48737CC7C7}"/>
                </a:ext>
              </a:extLst>
            </p:cNvPr>
            <p:cNvSpPr/>
            <p:nvPr/>
          </p:nvSpPr>
          <p:spPr>
            <a:xfrm>
              <a:off x="4353360" y="2468302"/>
              <a:ext cx="3240349" cy="34622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0F47829-0350-4653-898D-71520F3F6998}"/>
                </a:ext>
              </a:extLst>
            </p:cNvPr>
            <p:cNvSpPr/>
            <p:nvPr/>
          </p:nvSpPr>
          <p:spPr>
            <a:xfrm flipH="1">
              <a:off x="4353360" y="2468302"/>
              <a:ext cx="3240349" cy="1500326"/>
            </a:xfrm>
            <a:prstGeom prst="roundRect">
              <a:avLst/>
            </a:prstGeom>
            <a:solidFill>
              <a:srgbClr val="9A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600">
                  <a:latin typeface="Rix신고딕 Black" panose="00000A00000000000000" pitchFamily="2" charset="-127"/>
                  <a:ea typeface="Rix신고딕 Black" panose="00000A00000000000000" pitchFamily="2" charset="-127"/>
                </a:rPr>
                <a:t>まいにち </a:t>
              </a:r>
              <a:endParaRPr lang="en-US" altLang="ja-JP" sz="6600">
                <a:latin typeface="Rix신고딕 Black" panose="00000A00000000000000" pitchFamily="2" charset="-127"/>
                <a:ea typeface="Rix신고딕 Black" panose="00000A00000000000000" pitchFamily="2" charset="-127"/>
              </a:endParaRPr>
            </a:p>
            <a:p>
              <a:pPr algn="ctr"/>
              <a:r>
                <a:rPr lang="ko-KR" altLang="en-US" sz="11500">
                  <a:latin typeface="Rix신고딕 Black" panose="00000A00000000000000" pitchFamily="2" charset="-127"/>
                  <a:ea typeface="Rix신고딕 Black" panose="00000A00000000000000" pitchFamily="2" charset="-127"/>
                </a:rPr>
                <a:t>日本語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1C0883E-27D8-4B0A-8F5B-C63AC5C0AA6D}"/>
              </a:ext>
            </a:extLst>
          </p:cNvPr>
          <p:cNvSpPr txBox="1"/>
          <p:nvPr/>
        </p:nvSpPr>
        <p:spPr>
          <a:xfrm>
            <a:off x="3762152" y="5298167"/>
            <a:ext cx="466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C00000"/>
                </a:solidFill>
                <a:latin typeface="- 본문4" panose="02020603020101020101" pitchFamily="18" charset="-127"/>
                <a:ea typeface="- 본문4" panose="02020603020101020101" pitchFamily="18" charset="-127"/>
              </a:rPr>
              <a:t>서비스 로딩중입니다</a:t>
            </a:r>
            <a:r>
              <a:rPr lang="en-US" altLang="ko-KR" sz="2000">
                <a:solidFill>
                  <a:srgbClr val="C00000"/>
                </a:solidFill>
                <a:latin typeface="- 본문4" panose="02020603020101020101" pitchFamily="18" charset="-127"/>
                <a:ea typeface="- 본문4" panose="02020603020101020101" pitchFamily="18" charset="-127"/>
              </a:rPr>
              <a:t>.</a:t>
            </a:r>
            <a:endParaRPr lang="ko-KR" altLang="en-US" sz="2000">
              <a:solidFill>
                <a:srgbClr val="C00000"/>
              </a:solidFill>
              <a:latin typeface="- 본문4" panose="02020603020101020101" pitchFamily="18" charset="-127"/>
              <a:ea typeface="- 본문4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F57C4A-E373-41D3-8DA6-0D9C4BEB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50" y="5824743"/>
            <a:ext cx="2968295" cy="8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7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- 제목2" panose="02000503000000000000" pitchFamily="2" charset="-127"/>
                <a:ea typeface="- 제목2" panose="02000503000000000000" pitchFamily="2" charset="-127"/>
              </a:rPr>
              <a:t>단어장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각 과에 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10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개씩 매일매일 자연스럽게 암기할 수 있습니다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  <a:endParaRPr lang="ko-KR" altLang="en-US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61129344-F093-4402-A021-58C074440131}"/>
              </a:ext>
            </a:extLst>
          </p:cNvPr>
          <p:cNvSpPr/>
          <p:nvPr/>
        </p:nvSpPr>
        <p:spPr>
          <a:xfrm>
            <a:off x="523784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927E69A-54D2-4DEB-8AB8-B6E432F50C81}"/>
              </a:ext>
            </a:extLst>
          </p:cNvPr>
          <p:cNvSpPr/>
          <p:nvPr/>
        </p:nvSpPr>
        <p:spPr>
          <a:xfrm>
            <a:off x="523784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1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0" name="사각형: 둥근 모서리 9">
            <a:hlinkClick r:id="rId4" action="ppaction://hlinksldjump"/>
            <a:extLst>
              <a:ext uri="{FF2B5EF4-FFF2-40B4-BE49-F238E27FC236}">
                <a16:creationId xmlns:a16="http://schemas.microsoft.com/office/drawing/2014/main" id="{CF6531B9-C4FB-4D2A-A33A-87E8AD4E8528}"/>
              </a:ext>
            </a:extLst>
          </p:cNvPr>
          <p:cNvSpPr/>
          <p:nvPr/>
        </p:nvSpPr>
        <p:spPr>
          <a:xfrm>
            <a:off x="4386946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C208E5-D10F-4BBE-B346-19688A722CAE}"/>
              </a:ext>
            </a:extLst>
          </p:cNvPr>
          <p:cNvSpPr/>
          <p:nvPr/>
        </p:nvSpPr>
        <p:spPr>
          <a:xfrm>
            <a:off x="4386946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2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3" name="사각형: 둥근 모서리 12">
            <a:hlinkClick r:id="rId4" action="ppaction://hlinksldjump"/>
            <a:extLst>
              <a:ext uri="{FF2B5EF4-FFF2-40B4-BE49-F238E27FC236}">
                <a16:creationId xmlns:a16="http://schemas.microsoft.com/office/drawing/2014/main" id="{3F88483A-1656-46C8-8217-5EA0D6C82949}"/>
              </a:ext>
            </a:extLst>
          </p:cNvPr>
          <p:cNvSpPr/>
          <p:nvPr/>
        </p:nvSpPr>
        <p:spPr>
          <a:xfrm>
            <a:off x="8250108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F8BB66E-D2E9-42BF-807A-C0BCEE3BF315}"/>
              </a:ext>
            </a:extLst>
          </p:cNvPr>
          <p:cNvSpPr/>
          <p:nvPr/>
        </p:nvSpPr>
        <p:spPr>
          <a:xfrm>
            <a:off x="8250108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3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405572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사실은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3674536" y="2329779"/>
            <a:ext cx="455124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15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じつは</a:t>
            </a:r>
            <a:endParaRPr lang="ko-KR" altLang="en-US" sz="115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97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고마워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2828151" y="2329779"/>
            <a:ext cx="62440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ありがとう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38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단어장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 10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개 스피드 암기</a:t>
              </a: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95C0A8-B3B5-4706-BED5-F2A115922723}"/>
              </a:ext>
            </a:extLst>
          </p:cNvPr>
          <p:cNvSpPr/>
          <p:nvPr/>
        </p:nvSpPr>
        <p:spPr>
          <a:xfrm>
            <a:off x="2415463" y="1701576"/>
            <a:ext cx="7069394" cy="37755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spc="-150">
              <a:solidFill>
                <a:schemeClr val="tx1"/>
              </a:solidFill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1824B-D860-4A17-94D2-E12B5F75D603}"/>
              </a:ext>
            </a:extLst>
          </p:cNvPr>
          <p:cNvCxnSpPr/>
          <p:nvPr/>
        </p:nvCxnSpPr>
        <p:spPr>
          <a:xfrm>
            <a:off x="4814533" y="4221325"/>
            <a:ext cx="227125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8C7E0D-1A8D-4DB4-AA12-0741649944F9}"/>
              </a:ext>
            </a:extLst>
          </p:cNvPr>
          <p:cNvSpPr txBox="1"/>
          <p:nvPr/>
        </p:nvSpPr>
        <p:spPr>
          <a:xfrm>
            <a:off x="4870246" y="4532145"/>
            <a:ext cx="215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latin typeface="본고딕 Bold" panose="020B0800000000000000" pitchFamily="34" charset="-127"/>
                <a:ea typeface="본고딕 Bold" panose="020B0800000000000000" pitchFamily="34" charset="-127"/>
              </a:rPr>
              <a:t>쉬는날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BC2326-0D4B-4553-A9B4-B9AB374FE7F0}"/>
              </a:ext>
            </a:extLst>
          </p:cNvPr>
          <p:cNvSpPr/>
          <p:nvPr/>
        </p:nvSpPr>
        <p:spPr>
          <a:xfrm>
            <a:off x="2828152" y="2329779"/>
            <a:ext cx="6244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9600" spc="-150">
                <a:latin typeface="본고딕 Bold" panose="020B0800000000000000" pitchFamily="34" charset="-127"/>
                <a:ea typeface="본고딕 Bold" panose="020B0800000000000000" pitchFamily="34" charset="-127"/>
              </a:rPr>
              <a:t>やすみのひ</a:t>
            </a:r>
            <a:endParaRPr lang="ko-KR" altLang="en-US" sz="9600" spc="-150">
              <a:latin typeface="본고딕 Bold" panose="020B0800000000000000" pitchFamily="34" charset="-127"/>
              <a:ea typeface="본고딕 Bold" panose="020B08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F8CFD03-E782-479A-BB01-622EED299145}"/>
              </a:ext>
            </a:extLst>
          </p:cNvPr>
          <p:cNvSpPr/>
          <p:nvPr/>
        </p:nvSpPr>
        <p:spPr>
          <a:xfrm>
            <a:off x="914400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&lt;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1E2C10-1BDF-48EE-98DD-E51970AAA5D3}"/>
              </a:ext>
            </a:extLst>
          </p:cNvPr>
          <p:cNvSpPr/>
          <p:nvPr/>
        </p:nvSpPr>
        <p:spPr>
          <a:xfrm>
            <a:off x="9858869" y="2886739"/>
            <a:ext cx="1127051" cy="1132368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- 제목2 OTF" panose="02000503000000000000" pitchFamily="50" charset="-127"/>
                <a:ea typeface="- 제목2 OTF" panose="02000503000000000000" pitchFamily="50" charset="-127"/>
              </a:rPr>
              <a:t>&gt;</a:t>
            </a:r>
            <a:endParaRPr lang="ko-KR" altLang="en-US" sz="4400">
              <a:solidFill>
                <a:schemeClr val="tx1"/>
              </a:solidFill>
              <a:latin typeface="- 제목2 OTF" panose="02000503000000000000" pitchFamily="50" charset="-127"/>
              <a:ea typeface="- 제목2 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87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- 제목2" panose="02000503000000000000" pitchFamily="2" charset="-127"/>
                <a:ea typeface="- 제목2" panose="02000503000000000000" pitchFamily="2" charset="-127"/>
              </a:rPr>
              <a:t>한자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각 과에 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3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개씩 매일매일 자연스럽게 암기할 수 있습니다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  <a:endParaRPr lang="ko-KR" altLang="en-US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61129344-F093-4402-A021-58C074440131}"/>
              </a:ext>
            </a:extLst>
          </p:cNvPr>
          <p:cNvSpPr/>
          <p:nvPr/>
        </p:nvSpPr>
        <p:spPr>
          <a:xfrm>
            <a:off x="523784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927E69A-54D2-4DEB-8AB8-B6E432F50C81}"/>
              </a:ext>
            </a:extLst>
          </p:cNvPr>
          <p:cNvSpPr/>
          <p:nvPr/>
        </p:nvSpPr>
        <p:spPr>
          <a:xfrm>
            <a:off x="523784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1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0" name="사각형: 둥근 모서리 9">
            <a:hlinkClick r:id="rId4" action="ppaction://hlinksldjump"/>
            <a:extLst>
              <a:ext uri="{FF2B5EF4-FFF2-40B4-BE49-F238E27FC236}">
                <a16:creationId xmlns:a16="http://schemas.microsoft.com/office/drawing/2014/main" id="{CF6531B9-C4FB-4D2A-A33A-87E8AD4E8528}"/>
              </a:ext>
            </a:extLst>
          </p:cNvPr>
          <p:cNvSpPr/>
          <p:nvPr/>
        </p:nvSpPr>
        <p:spPr>
          <a:xfrm>
            <a:off x="4386946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C208E5-D10F-4BBE-B346-19688A722CAE}"/>
              </a:ext>
            </a:extLst>
          </p:cNvPr>
          <p:cNvSpPr/>
          <p:nvPr/>
        </p:nvSpPr>
        <p:spPr>
          <a:xfrm>
            <a:off x="4386946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2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3" name="사각형: 둥근 모서리 12">
            <a:hlinkClick r:id="rId4" action="ppaction://hlinksldjump"/>
            <a:extLst>
              <a:ext uri="{FF2B5EF4-FFF2-40B4-BE49-F238E27FC236}">
                <a16:creationId xmlns:a16="http://schemas.microsoft.com/office/drawing/2014/main" id="{3F88483A-1656-46C8-8217-5EA0D6C82949}"/>
              </a:ext>
            </a:extLst>
          </p:cNvPr>
          <p:cNvSpPr/>
          <p:nvPr/>
        </p:nvSpPr>
        <p:spPr>
          <a:xfrm>
            <a:off x="8250108" y="1535836"/>
            <a:ext cx="3229510" cy="2596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F8BB66E-D2E9-42BF-807A-C0BCEE3BF315}"/>
              </a:ext>
            </a:extLst>
          </p:cNvPr>
          <p:cNvSpPr/>
          <p:nvPr/>
        </p:nvSpPr>
        <p:spPr>
          <a:xfrm>
            <a:off x="8250108" y="1535836"/>
            <a:ext cx="3229510" cy="6502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3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422799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스타디 티처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나만의 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1:1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일본어 선생님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1095979" y="5076994"/>
            <a:ext cx="10000041" cy="1281275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4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FDDDDB-AC77-473D-890B-5823C202D56D}"/>
              </a:ext>
            </a:extLst>
          </p:cNvPr>
          <p:cNvSpPr/>
          <p:nvPr/>
        </p:nvSpPr>
        <p:spPr>
          <a:xfrm>
            <a:off x="9817929" y="5249798"/>
            <a:ext cx="999460" cy="935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FC514-551B-4BFE-9B29-B8F404787091}"/>
              </a:ext>
            </a:extLst>
          </p:cNvPr>
          <p:cNvSpPr/>
          <p:nvPr/>
        </p:nvSpPr>
        <p:spPr>
          <a:xfrm>
            <a:off x="1078791" y="1392865"/>
            <a:ext cx="10000041" cy="3510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B0D30A-2556-4AF9-AEBB-5AB37EB4B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392" y="1603618"/>
            <a:ext cx="2968295" cy="860707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3077" name="TextBox1" r:id="rId2" imgW="8359200" imgH="937440"/>
        </mc:Choice>
        <mc:Fallback>
          <p:control name="TextBox1" r:id="rId2" imgW="8359200" imgH="937440">
            <p:pic>
              <p:nvPicPr>
                <p:cNvPr id="6" name="TextBox1">
                  <a:extLst>
                    <a:ext uri="{FF2B5EF4-FFF2-40B4-BE49-F238E27FC236}">
                      <a16:creationId xmlns:a16="http://schemas.microsoft.com/office/drawing/2014/main" id="{C9B2E46A-B772-472B-8EAE-A699F7B2E64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39850" y="5249863"/>
                  <a:ext cx="8356600" cy="9350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720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439C47-7314-4C7F-A4E3-665B13E24EA8}"/>
              </a:ext>
            </a:extLst>
          </p:cNvPr>
          <p:cNvSpPr/>
          <p:nvPr/>
        </p:nvSpPr>
        <p:spPr>
          <a:xfrm>
            <a:off x="0" y="0"/>
            <a:ext cx="12192000" cy="6374167"/>
          </a:xfrm>
          <a:prstGeom prst="rect">
            <a:avLst/>
          </a:prstGeom>
          <a:gradFill>
            <a:gsLst>
              <a:gs pos="96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82F4A-413B-4422-933A-65A60FB8F239}"/>
              </a:ext>
            </a:extLst>
          </p:cNvPr>
          <p:cNvSpPr/>
          <p:nvPr/>
        </p:nvSpPr>
        <p:spPr>
          <a:xfrm>
            <a:off x="2769833" y="1988599"/>
            <a:ext cx="6400800" cy="3710866"/>
          </a:xfrm>
          <a:prstGeom prst="rect">
            <a:avLst/>
          </a:prstGeom>
          <a:gradFill>
            <a:gsLst>
              <a:gs pos="96000">
                <a:srgbClr val="C8009D"/>
              </a:gs>
              <a:gs pos="10000">
                <a:srgbClr val="FF69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568169" y="-115409"/>
            <a:ext cx="3240349" cy="34622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B0D54F-9B57-408F-B582-7899B6076B99}"/>
              </a:ext>
            </a:extLst>
          </p:cNvPr>
          <p:cNvSpPr/>
          <p:nvPr/>
        </p:nvSpPr>
        <p:spPr>
          <a:xfrm flipH="1">
            <a:off x="568169" y="-115409"/>
            <a:ext cx="3240349" cy="1500326"/>
          </a:xfrm>
          <a:prstGeom prst="roundRect">
            <a:avLst/>
          </a:prstGeom>
          <a:solidFill>
            <a:srgbClr val="9A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latin typeface="Rix신고딕 Black" panose="00000A00000000000000" pitchFamily="2" charset="-127"/>
                <a:ea typeface="Rix신고딕 Black" panose="00000A00000000000000" pitchFamily="2" charset="-127"/>
              </a:rPr>
              <a:t>まいにち </a:t>
            </a:r>
            <a:endParaRPr lang="en-US" altLang="ja-JP" sz="2400">
              <a:latin typeface="Rix신고딕 Black" panose="00000A00000000000000" pitchFamily="2" charset="-127"/>
              <a:ea typeface="Rix신고딕 Black" panose="00000A00000000000000" pitchFamily="2" charset="-127"/>
            </a:endParaRPr>
          </a:p>
          <a:p>
            <a:pPr algn="ctr"/>
            <a:r>
              <a:rPr lang="ko-KR" altLang="en-US" sz="4400">
                <a:latin typeface="Rix신고딕 Black" panose="00000A00000000000000" pitchFamily="2" charset="-127"/>
                <a:ea typeface="Rix신고딕 Black" panose="00000A00000000000000" pitchFamily="2" charset="-127"/>
              </a:rPr>
              <a:t>日本語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C008CE-B3CA-4297-A912-F1B180EB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990347" y="4726755"/>
            <a:ext cx="2211306" cy="752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F7A005-8753-4FEF-85EC-715AEF399382}"/>
              </a:ext>
            </a:extLst>
          </p:cNvPr>
          <p:cNvSpPr txBox="1"/>
          <p:nvPr/>
        </p:nvSpPr>
        <p:spPr>
          <a:xfrm>
            <a:off x="3596936" y="2752078"/>
            <a:ext cx="4998128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</a:rPr>
              <a:t>마이니치 니홍고</a:t>
            </a:r>
            <a:endParaRPr lang="en-US" altLang="ko-KR" sz="5400">
              <a:solidFill>
                <a:schemeClr val="bg1"/>
              </a:solidFill>
              <a:latin typeface="Rix신고딕 Black" panose="00000A00000000000000" pitchFamily="2" charset="-127"/>
              <a:ea typeface="Rix신고딕 Black" panose="00000A00000000000000" pitchFamily="2" charset="-127"/>
            </a:endParaRPr>
          </a:p>
          <a:p>
            <a:pPr algn="ctr"/>
            <a:r>
              <a:rPr lang="ko-KR" altLang="en-US" sz="5400">
                <a:solidFill>
                  <a:schemeClr val="bg1"/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</a:rPr>
              <a:t>베타테스트 출시</a:t>
            </a:r>
            <a:r>
              <a:rPr lang="en-US" altLang="ko-KR" sz="5400">
                <a:solidFill>
                  <a:schemeClr val="bg1"/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</a:rPr>
              <a:t>!</a:t>
            </a:r>
            <a:endParaRPr lang="ko-KR" altLang="en-US" sz="5400">
              <a:solidFill>
                <a:schemeClr val="bg1"/>
              </a:solidFill>
              <a:latin typeface="Rix신고딕 Black" panose="00000A00000000000000" pitchFamily="2" charset="-127"/>
              <a:ea typeface="Rix신고딕 Black" panose="00000A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41F19E-97D6-41BB-AAE8-0CB9C9E9A53E}"/>
              </a:ext>
            </a:extLst>
          </p:cNvPr>
          <p:cNvSpPr/>
          <p:nvPr/>
        </p:nvSpPr>
        <p:spPr>
          <a:xfrm>
            <a:off x="1927933" y="1988599"/>
            <a:ext cx="867289" cy="371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solidFill>
                  <a:srgbClr val="9A0000"/>
                </a:solidFill>
                <a:latin typeface="Impact" panose="020B0806030902050204" pitchFamily="34" charset="0"/>
                <a:ea typeface="- 제목2" panose="02000503000000000000" pitchFamily="2" charset="-127"/>
              </a:rPr>
              <a:t>&lt;</a:t>
            </a:r>
            <a:endParaRPr lang="ko-KR" altLang="en-US" sz="6000">
              <a:solidFill>
                <a:srgbClr val="9A0000"/>
              </a:solidFill>
              <a:latin typeface="Impact" panose="020B0806030902050204" pitchFamily="34" charset="0"/>
              <a:ea typeface="- 제목2" panose="020005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EFA2C7-4105-4844-92C3-8F956B4A640F}"/>
              </a:ext>
            </a:extLst>
          </p:cNvPr>
          <p:cNvSpPr/>
          <p:nvPr/>
        </p:nvSpPr>
        <p:spPr>
          <a:xfrm>
            <a:off x="9174589" y="1988599"/>
            <a:ext cx="837944" cy="3710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solidFill>
                  <a:srgbClr val="9A0000"/>
                </a:solidFill>
                <a:latin typeface="Impact" panose="020B0806030902050204" pitchFamily="34" charset="0"/>
                <a:ea typeface="- 제목2" panose="02000503000000000000" pitchFamily="2" charset="-127"/>
              </a:rPr>
              <a:t>&gt;</a:t>
            </a:r>
            <a:endParaRPr lang="ko-KR" altLang="en-US" sz="6000">
              <a:solidFill>
                <a:srgbClr val="9A0000"/>
              </a:solidFill>
              <a:latin typeface="Impact" panose="020B0806030902050204" pitchFamily="34" charset="0"/>
              <a:ea typeface="- 제목2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pc="300">
                <a:latin typeface="- 본문4" panose="02020603020101020101" pitchFamily="18" charset="-127"/>
                <a:ea typeface="- 본문4" panose="02020603020101020101" pitchFamily="18" charset="-127"/>
              </a:rPr>
              <a:t>2018 Loglinez.All right reserved.</a:t>
            </a:r>
            <a:endParaRPr lang="ko-KR" altLang="en-US" sz="1200" spc="300">
              <a:latin typeface="- 본문4" panose="02020603020101020101" pitchFamily="18" charset="-127"/>
              <a:ea typeface="- 본문4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E735C8-1196-4881-BCC3-CAFCB9DB2682}"/>
              </a:ext>
            </a:extLst>
          </p:cNvPr>
          <p:cNvGrpSpPr/>
          <p:nvPr/>
        </p:nvGrpSpPr>
        <p:grpSpPr>
          <a:xfrm>
            <a:off x="4227399" y="426125"/>
            <a:ext cx="6022387" cy="488275"/>
            <a:chOff x="4227399" y="426125"/>
            <a:chExt cx="7443734" cy="68358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9C04965-F7A6-413A-B8EA-413F5D277F29}"/>
                </a:ext>
              </a:extLst>
            </p:cNvPr>
            <p:cNvSpPr/>
            <p:nvPr/>
          </p:nvSpPr>
          <p:spPr>
            <a:xfrm>
              <a:off x="10203432" y="426126"/>
              <a:ext cx="1467701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17" name="직사각형 16">
              <a:hlinkClick r:id="rId3" action="ppaction://hlinksldjump"/>
              <a:extLst>
                <a:ext uri="{FF2B5EF4-FFF2-40B4-BE49-F238E27FC236}">
                  <a16:creationId xmlns:a16="http://schemas.microsoft.com/office/drawing/2014/main" id="{3955A175-FC95-4029-AF37-9CB4693E7202}"/>
                </a:ext>
              </a:extLst>
            </p:cNvPr>
            <p:cNvSpPr/>
            <p:nvPr/>
          </p:nvSpPr>
          <p:spPr>
            <a:xfrm>
              <a:off x="10170943" y="426125"/>
              <a:ext cx="1500190" cy="683581"/>
            </a:xfrm>
            <a:prstGeom prst="rect">
              <a:avLst/>
            </a:prstGeom>
            <a:solidFill>
              <a:srgbClr val="EE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한자</a:t>
              </a:r>
              <a:endParaRPr lang="en-US" altLang="ko-KR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01E814-3DC8-4C9F-B610-937E7C8B4D3A}"/>
                </a:ext>
              </a:extLst>
            </p:cNvPr>
            <p:cNvSpPr/>
            <p:nvPr/>
          </p:nvSpPr>
          <p:spPr>
            <a:xfrm>
              <a:off x="4227399" y="426127"/>
              <a:ext cx="5917838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직사각형 5">
              <a:hlinkClick r:id="rId4" action="ppaction://hlinksldjump"/>
              <a:extLst>
                <a:ext uri="{FF2B5EF4-FFF2-40B4-BE49-F238E27FC236}">
                  <a16:creationId xmlns:a16="http://schemas.microsoft.com/office/drawing/2014/main" id="{1DAB9736-2C2D-4208-B1A5-2CEBE951C85C}"/>
                </a:ext>
              </a:extLst>
            </p:cNvPr>
            <p:cNvSpPr/>
            <p:nvPr/>
          </p:nvSpPr>
          <p:spPr>
            <a:xfrm>
              <a:off x="5753295" y="426127"/>
              <a:ext cx="1467701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입문</a:t>
              </a:r>
            </a:p>
          </p:txBody>
        </p:sp>
        <p:sp>
          <p:nvSpPr>
            <p:cNvPr id="9" name="직사각형 8">
              <a:hlinkClick r:id="rId5" action="ppaction://hlinksldjump"/>
              <a:extLst>
                <a:ext uri="{FF2B5EF4-FFF2-40B4-BE49-F238E27FC236}">
                  <a16:creationId xmlns:a16="http://schemas.microsoft.com/office/drawing/2014/main" id="{C267AAA3-663F-4997-8362-5ED74A898336}"/>
                </a:ext>
              </a:extLst>
            </p:cNvPr>
            <p:cNvSpPr/>
            <p:nvPr/>
          </p:nvSpPr>
          <p:spPr>
            <a:xfrm>
              <a:off x="7220996" y="426127"/>
              <a:ext cx="1525896" cy="683581"/>
            </a:xfrm>
            <a:prstGeom prst="rect">
              <a:avLst/>
            </a:prstGeom>
            <a:solidFill>
              <a:srgbClr val="EE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기초</a:t>
              </a:r>
            </a:p>
          </p:txBody>
        </p:sp>
        <p:sp>
          <p:nvSpPr>
            <p:cNvPr id="11" name="직사각형 10">
              <a:hlinkClick r:id="rId6" action="ppaction://hlinksldjump"/>
              <a:extLst>
                <a:ext uri="{FF2B5EF4-FFF2-40B4-BE49-F238E27FC236}">
                  <a16:creationId xmlns:a16="http://schemas.microsoft.com/office/drawing/2014/main" id="{DDF5A2A2-12DE-4512-8192-18D4F7EB24D4}"/>
                </a:ext>
              </a:extLst>
            </p:cNvPr>
            <p:cNvSpPr/>
            <p:nvPr/>
          </p:nvSpPr>
          <p:spPr>
            <a:xfrm>
              <a:off x="8746892" y="426126"/>
              <a:ext cx="1467701" cy="683581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단어장</a:t>
              </a:r>
            </a:p>
          </p:txBody>
        </p:sp>
        <p:sp>
          <p:nvSpPr>
            <p:cNvPr id="8" name="직사각형 7">
              <a:hlinkClick r:id="rId7" action="ppaction://hlinksldjump"/>
              <a:extLst>
                <a:ext uri="{FF2B5EF4-FFF2-40B4-BE49-F238E27FC236}">
                  <a16:creationId xmlns:a16="http://schemas.microsoft.com/office/drawing/2014/main" id="{5B385D43-B12F-4013-813D-6A3C97F08F83}"/>
                </a:ext>
              </a:extLst>
            </p:cNvPr>
            <p:cNvSpPr/>
            <p:nvPr/>
          </p:nvSpPr>
          <p:spPr>
            <a:xfrm>
              <a:off x="4227399" y="426127"/>
              <a:ext cx="1525896" cy="683581"/>
            </a:xfrm>
            <a:prstGeom prst="rect">
              <a:avLst/>
            </a:prstGeom>
            <a:solidFill>
              <a:srgbClr val="EE000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- 본문1" panose="02020603020101020101" pitchFamily="18" charset="-127"/>
                  <a:ea typeface="- 본문1" panose="02020603020101020101" pitchFamily="18" charset="-127"/>
                </a:rPr>
                <a:t>가나</a:t>
              </a:r>
            </a:p>
          </p:txBody>
        </p:sp>
      </p:grpSp>
      <p:sp>
        <p:nvSpPr>
          <p:cNvPr id="25" name="직사각형 24">
            <a:hlinkClick r:id="rId6" action="ppaction://hlinksldjump"/>
            <a:extLst>
              <a:ext uri="{FF2B5EF4-FFF2-40B4-BE49-F238E27FC236}">
                <a16:creationId xmlns:a16="http://schemas.microsoft.com/office/drawing/2014/main" id="{4E995559-27AF-463C-B843-51C08D5B9618}"/>
              </a:ext>
            </a:extLst>
          </p:cNvPr>
          <p:cNvSpPr/>
          <p:nvPr/>
        </p:nvSpPr>
        <p:spPr>
          <a:xfrm>
            <a:off x="10234400" y="426125"/>
            <a:ext cx="1187450" cy="488274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- 본문1" panose="02020603020101020101" pitchFamily="18" charset="-127"/>
                <a:ea typeface="- 본문1" panose="02020603020101020101" pitchFamily="18" charset="-127"/>
              </a:rPr>
              <a:t>스타디 티처</a:t>
            </a:r>
          </a:p>
        </p:txBody>
      </p:sp>
    </p:spTree>
    <p:extLst>
      <p:ext uri="{BB962C8B-B14F-4D97-AF65-F5344CB8AC3E}">
        <p14:creationId xmlns:p14="http://schemas.microsoft.com/office/powerpoint/2010/main" val="392658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- 제목2" panose="02000503000000000000" pitchFamily="2" charset="-127"/>
                <a:ea typeface="- 제목2" panose="02000503000000000000" pitchFamily="2" charset="-127"/>
              </a:rPr>
              <a:t>가나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  히라가나를 읽고 쓸 수 있도록 암기하는 서비스입니다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  <a:endParaRPr lang="ko-KR" altLang="en-US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61129344-F093-4402-A021-58C074440131}"/>
              </a:ext>
            </a:extLst>
          </p:cNvPr>
          <p:cNvSpPr/>
          <p:nvPr/>
        </p:nvSpPr>
        <p:spPr>
          <a:xfrm>
            <a:off x="547455" y="2042417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업데이트 예정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927E69A-54D2-4DEB-8AB8-B6E432F50C81}"/>
              </a:ext>
            </a:extLst>
          </p:cNvPr>
          <p:cNvSpPr/>
          <p:nvPr/>
        </p:nvSpPr>
        <p:spPr>
          <a:xfrm>
            <a:off x="547455" y="2042417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1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BEA011-FDD4-449B-9DA3-FF954E2460C5}"/>
              </a:ext>
            </a:extLst>
          </p:cNvPr>
          <p:cNvSpPr/>
          <p:nvPr/>
        </p:nvSpPr>
        <p:spPr>
          <a:xfrm>
            <a:off x="547455" y="3482080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업데이트 예정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6406798-DA1A-4F02-B5B0-DB6331332A84}"/>
              </a:ext>
            </a:extLst>
          </p:cNvPr>
          <p:cNvSpPr/>
          <p:nvPr/>
        </p:nvSpPr>
        <p:spPr>
          <a:xfrm>
            <a:off x="547455" y="3482080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2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65DD65-B5A9-4B30-AA13-DAD0CA2B9DFF}"/>
              </a:ext>
            </a:extLst>
          </p:cNvPr>
          <p:cNvSpPr/>
          <p:nvPr/>
        </p:nvSpPr>
        <p:spPr>
          <a:xfrm>
            <a:off x="0" y="1045714"/>
            <a:ext cx="6095999" cy="483833"/>
          </a:xfrm>
          <a:prstGeom prst="rect">
            <a:avLst/>
          </a:prstGeom>
          <a:solidFill>
            <a:srgbClr val="9A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- 본문4" panose="02020603020101020101" pitchFamily="18" charset="-127"/>
                <a:ea typeface="- 본문4" panose="02020603020101020101" pitchFamily="18" charset="-127"/>
              </a:rPr>
              <a:t>히라가나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F7743-7F05-4259-BCC6-41E6906BA5C0}"/>
              </a:ext>
            </a:extLst>
          </p:cNvPr>
          <p:cNvSpPr/>
          <p:nvPr/>
        </p:nvSpPr>
        <p:spPr>
          <a:xfrm>
            <a:off x="6095999" y="1045714"/>
            <a:ext cx="45719" cy="4838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D24C1D-929F-49B0-A804-6BACFCA4538D}"/>
              </a:ext>
            </a:extLst>
          </p:cNvPr>
          <p:cNvSpPr/>
          <p:nvPr/>
        </p:nvSpPr>
        <p:spPr>
          <a:xfrm>
            <a:off x="6118858" y="1045714"/>
            <a:ext cx="6095999" cy="4838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- 본문4" panose="02020603020101020101" pitchFamily="18" charset="-127"/>
                <a:ea typeface="- 본문4" panose="02020603020101020101" pitchFamily="18" charset="-127"/>
              </a:rPr>
              <a:t>가타가나</a:t>
            </a:r>
          </a:p>
        </p:txBody>
      </p:sp>
      <p:sp>
        <p:nvSpPr>
          <p:cNvPr id="14" name="사각형: 둥근 모서리 13">
            <a:hlinkClick r:id="rId3" action="ppaction://hlinksldjump"/>
            <a:extLst>
              <a:ext uri="{FF2B5EF4-FFF2-40B4-BE49-F238E27FC236}">
                <a16:creationId xmlns:a16="http://schemas.microsoft.com/office/drawing/2014/main" id="{7A11FC9B-E7B5-4420-B716-434B97E66441}"/>
              </a:ext>
            </a:extLst>
          </p:cNvPr>
          <p:cNvSpPr/>
          <p:nvPr/>
        </p:nvSpPr>
        <p:spPr>
          <a:xfrm>
            <a:off x="547455" y="4916506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업데이트 예정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7FF2CAC-194C-4233-A63A-10D690BE93D6}"/>
              </a:ext>
            </a:extLst>
          </p:cNvPr>
          <p:cNvSpPr/>
          <p:nvPr/>
        </p:nvSpPr>
        <p:spPr>
          <a:xfrm>
            <a:off x="547455" y="4916506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3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5560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- 제목2" panose="02000503000000000000" pitchFamily="2" charset="-127"/>
                <a:ea typeface="- 제목2" panose="02000503000000000000" pitchFamily="2" charset="-127"/>
              </a:rPr>
              <a:t>입문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  히라가나를 읽고 쓸 수 있으신 분들을 위한 입문 강좌입니다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</a:p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기본적인 회화부터 동사까지를 학습합니다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  <a:endParaRPr lang="ko-KR" altLang="en-US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61129344-F093-4402-A021-58C074440131}"/>
              </a:ext>
            </a:extLst>
          </p:cNvPr>
          <p:cNvSpPr/>
          <p:nvPr/>
        </p:nvSpPr>
        <p:spPr>
          <a:xfrm>
            <a:off x="523783" y="1535837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안녕하세요</a:t>
            </a:r>
            <a:r>
              <a:rPr lang="en-US" altLang="ko-KR" sz="2800">
                <a:latin typeface="- 제목2" panose="02000503000000000000" pitchFamily="2" charset="-127"/>
                <a:ea typeface="- 제목2" panose="02000503000000000000" pitchFamily="2" charset="-127"/>
              </a:rPr>
              <a:t>. </a:t>
            </a:r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반갑습니다</a:t>
            </a:r>
            <a:r>
              <a:rPr lang="en-US" altLang="ko-KR" sz="2800">
                <a:latin typeface="- 제목2" panose="02000503000000000000" pitchFamily="2" charset="-127"/>
                <a:ea typeface="- 제목2" panose="02000503000000000000" pitchFamily="2" charset="-127"/>
              </a:rPr>
              <a:t>.</a:t>
            </a:r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927E69A-54D2-4DEB-8AB8-B6E432F50C81}"/>
              </a:ext>
            </a:extLst>
          </p:cNvPr>
          <p:cNvSpPr/>
          <p:nvPr/>
        </p:nvSpPr>
        <p:spPr>
          <a:xfrm>
            <a:off x="523783" y="1535837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1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BEA011-FDD4-449B-9DA3-FF954E2460C5}"/>
              </a:ext>
            </a:extLst>
          </p:cNvPr>
          <p:cNvSpPr/>
          <p:nvPr/>
        </p:nvSpPr>
        <p:spPr>
          <a:xfrm>
            <a:off x="523783" y="2975500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이것은 무엇입니까</a:t>
            </a:r>
            <a:r>
              <a:rPr lang="en-US" altLang="ko-KR" sz="2800">
                <a:latin typeface="- 제목2" panose="02000503000000000000" pitchFamily="2" charset="-127"/>
                <a:ea typeface="- 제목2" panose="02000503000000000000" pitchFamily="2" charset="-127"/>
              </a:rPr>
              <a:t>?</a:t>
            </a:r>
            <a:endParaRPr lang="ko-KR" altLang="en-US" sz="28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6406798-DA1A-4F02-B5B0-DB6331332A84}"/>
              </a:ext>
            </a:extLst>
          </p:cNvPr>
          <p:cNvSpPr/>
          <p:nvPr/>
        </p:nvSpPr>
        <p:spPr>
          <a:xfrm>
            <a:off x="523783" y="2975500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2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4954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입문 </a:t>
              </a:r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1</a:t>
              </a:r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과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안녕하세요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처음뵙겠습니다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</a:t>
              </a:r>
              <a:endParaRPr lang="ko-KR" altLang="en-US" sz="1200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FE4A95-3CBA-4090-8E72-5CCF47AF6CE9}"/>
              </a:ext>
            </a:extLst>
          </p:cNvPr>
          <p:cNvSpPr txBox="1"/>
          <p:nvPr/>
        </p:nvSpPr>
        <p:spPr>
          <a:xfrm>
            <a:off x="356587" y="941618"/>
            <a:ext cx="1119474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9A0000"/>
                </a:solidFill>
                <a:latin typeface="- 본문2" panose="02020603020101020101" pitchFamily="18" charset="-127"/>
                <a:ea typeface="- 본문2" panose="02020603020101020101" pitchFamily="18" charset="-127"/>
              </a:rPr>
              <a:t>필수 단어</a:t>
            </a:r>
            <a:endParaRPr lang="en-US" altLang="ko-KR" sz="4000">
              <a:solidFill>
                <a:srgbClr val="9A0000"/>
              </a:solidFill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おはようございます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안녕하세요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こんにちは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안녕하세요 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(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점심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)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こんばんは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안녕하세요 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(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저녁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)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はじめまして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처음 뵙겠습니다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わたし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,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나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です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입니다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ですか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입니까</a:t>
            </a:r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は </a:t>
            </a:r>
            <a:r>
              <a:rPr lang="en-US" altLang="ja-JP" sz="3600">
                <a:latin typeface="- 본문2" panose="02020603020101020101" pitchFamily="18" charset="-127"/>
                <a:ea typeface="- 본문2" panose="02020603020101020101" pitchFamily="18" charset="-127"/>
              </a:rPr>
              <a:t>~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은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/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는</a:t>
            </a:r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（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이 때만 </a:t>
            </a:r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わ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로 발음함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)</a:t>
            </a:r>
          </a:p>
          <a:p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F9565570-F56D-44C5-8CF4-9174B3D1D369}"/>
              </a:ext>
            </a:extLst>
          </p:cNvPr>
          <p:cNvSpPr/>
          <p:nvPr/>
        </p:nvSpPr>
        <p:spPr>
          <a:xfrm>
            <a:off x="10910656" y="6183297"/>
            <a:ext cx="1281344" cy="67470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156711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입문 </a:t>
              </a:r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1</a:t>
              </a:r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과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안녕하세요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처음뵙겠습니다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</a:t>
              </a:r>
              <a:endParaRPr lang="ko-KR" altLang="en-US" sz="1200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FE4A95-3CBA-4090-8E72-5CCF47AF6CE9}"/>
              </a:ext>
            </a:extLst>
          </p:cNvPr>
          <p:cNvSpPr txBox="1"/>
          <p:nvPr/>
        </p:nvSpPr>
        <p:spPr>
          <a:xfrm>
            <a:off x="498629" y="1138263"/>
            <a:ext cx="1119474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9A0000"/>
                </a:solidFill>
                <a:latin typeface="- 본문2" panose="02020603020101020101" pitchFamily="18" charset="-127"/>
                <a:ea typeface="- 본문2" panose="02020603020101020101" pitchFamily="18" charset="-127"/>
              </a:rPr>
              <a:t>회화</a:t>
            </a:r>
            <a:endParaRPr lang="en-US" altLang="ko-KR" sz="4000">
              <a:solidFill>
                <a:srgbClr val="9A0000"/>
              </a:solidFill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こんにちは。　わたしは　キムです。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はじめまして！　わたしは　ざんです。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ありがとうございます。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안녕하세요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저는 김입니다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처음뵙겠습니다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!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저는 장입니다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감사합니다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</p:txBody>
      </p: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F9565570-F56D-44C5-8CF4-9174B3D1D369}"/>
              </a:ext>
            </a:extLst>
          </p:cNvPr>
          <p:cNvSpPr/>
          <p:nvPr/>
        </p:nvSpPr>
        <p:spPr>
          <a:xfrm>
            <a:off x="10910656" y="6183297"/>
            <a:ext cx="1281344" cy="67470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360982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입문 </a:t>
              </a:r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1</a:t>
              </a:r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과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안녕하세요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처음뵙겠습니다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</a:t>
              </a:r>
              <a:endParaRPr lang="ko-KR" altLang="en-US" sz="1200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4" name="직사각형 3">
              <a:hlinkClick r:id="rId4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FE4A95-3CBA-4090-8E72-5CCF47AF6CE9}"/>
              </a:ext>
            </a:extLst>
          </p:cNvPr>
          <p:cNvSpPr txBox="1"/>
          <p:nvPr/>
        </p:nvSpPr>
        <p:spPr>
          <a:xfrm>
            <a:off x="498629" y="1138263"/>
            <a:ext cx="111947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9A0000"/>
                </a:solidFill>
                <a:latin typeface="- 본문2" panose="02020603020101020101" pitchFamily="18" charset="-127"/>
                <a:ea typeface="- 본문2" panose="02020603020101020101" pitchFamily="18" charset="-127"/>
              </a:rPr>
              <a:t>테스트</a:t>
            </a:r>
            <a:endParaRPr lang="en-US" altLang="ko-KR" sz="4000">
              <a:solidFill>
                <a:srgbClr val="9A0000"/>
              </a:solidFill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こんにちは。　わたしは　キムです。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はじめまして！　わたしは　ざんです。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ja-JP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ありがとうございます。</a:t>
            </a:r>
            <a:endParaRPr lang="en-US" altLang="ja-JP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0C6BE0-5994-4EF4-91AD-87A08F423169}"/>
              </a:ext>
            </a:extLst>
          </p:cNvPr>
          <p:cNvSpPr/>
          <p:nvPr/>
        </p:nvSpPr>
        <p:spPr>
          <a:xfrm>
            <a:off x="579438" y="4296697"/>
            <a:ext cx="9777412" cy="319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  </a:t>
            </a:r>
            <a:r>
              <a:rPr lang="ko-KR" altLang="en-US" sz="1600">
                <a:latin typeface="- 본문4" panose="02020603020101020101" pitchFamily="18" charset="-127"/>
                <a:ea typeface="- 본문4" panose="02020603020101020101" pitchFamily="18" charset="-127"/>
              </a:rPr>
              <a:t>번역하세요</a:t>
            </a:r>
            <a:endParaRPr lang="ko-KR" altLang="en-US">
              <a:latin typeface="- 본문4" panose="02020603020101020101" pitchFamily="18" charset="-127"/>
              <a:ea typeface="- 본문4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80AAF2B-6949-411B-90F6-645474F84036}"/>
              </a:ext>
            </a:extLst>
          </p:cNvPr>
          <p:cNvGrpSpPr/>
          <p:nvPr/>
        </p:nvGrpSpPr>
        <p:grpSpPr>
          <a:xfrm>
            <a:off x="13679487" y="800911"/>
            <a:ext cx="11247283" cy="3815227"/>
            <a:chOff x="13679487" y="800911"/>
            <a:chExt cx="11247283" cy="381522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AAA473-49E9-4472-85AC-FB27B2FD888D}"/>
                </a:ext>
              </a:extLst>
            </p:cNvPr>
            <p:cNvSpPr/>
            <p:nvPr/>
          </p:nvSpPr>
          <p:spPr>
            <a:xfrm>
              <a:off x="13679487" y="800911"/>
              <a:ext cx="11194741" cy="3477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F37D06-5505-4987-9D8E-E02DED2765BE}"/>
                </a:ext>
              </a:extLst>
            </p:cNvPr>
            <p:cNvSpPr txBox="1"/>
            <p:nvPr/>
          </p:nvSpPr>
          <p:spPr>
            <a:xfrm>
              <a:off x="13732029" y="1138263"/>
              <a:ext cx="11194741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>
                  <a:solidFill>
                    <a:srgbClr val="9A0000"/>
                  </a:solidFill>
                  <a:latin typeface="- 본문2" panose="02020603020101020101" pitchFamily="18" charset="-127"/>
                  <a:ea typeface="- 본문2" panose="02020603020101020101" pitchFamily="18" charset="-127"/>
                </a:rPr>
                <a:t>테스트  결과 확인 </a:t>
              </a:r>
              <a:endParaRPr lang="en-US" altLang="ko-KR" sz="4000">
                <a:solidFill>
                  <a:srgbClr val="9A0000"/>
                </a:solidFill>
                <a:latin typeface="- 본문2" panose="02020603020101020101" pitchFamily="18" charset="-127"/>
                <a:ea typeface="- 본문2" panose="02020603020101020101" pitchFamily="18" charset="-127"/>
              </a:endParaRPr>
            </a:p>
            <a:p>
              <a:endParaRPr lang="en-US" altLang="ko-KR" sz="3600">
                <a:latin typeface="- 본문2" panose="02020603020101020101" pitchFamily="18" charset="-127"/>
                <a:ea typeface="- 본문2" panose="02020603020101020101" pitchFamily="18" charset="-127"/>
              </a:endParaRPr>
            </a:p>
            <a:p>
              <a:r>
                <a:rPr lang="ko-KR" altLang="en-US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안녕하세요</a:t>
              </a:r>
              <a:r>
                <a:rPr lang="en-US" altLang="ko-KR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. </a:t>
              </a:r>
              <a:r>
                <a:rPr lang="ko-KR" altLang="en-US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저는 김입니다</a:t>
              </a:r>
              <a:r>
                <a:rPr lang="en-US" altLang="ko-KR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.</a:t>
              </a:r>
            </a:p>
            <a:p>
              <a:r>
                <a:rPr lang="ko-KR" altLang="en-US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처음뵙겠습니다</a:t>
              </a:r>
              <a:r>
                <a:rPr lang="en-US" altLang="ko-KR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! </a:t>
              </a:r>
              <a:r>
                <a:rPr lang="ko-KR" altLang="en-US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저는 장입니다</a:t>
              </a:r>
              <a:r>
                <a:rPr lang="en-US" altLang="ko-KR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.</a:t>
              </a:r>
            </a:p>
            <a:p>
              <a:r>
                <a:rPr lang="ko-KR" altLang="en-US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감사합니다</a:t>
              </a:r>
              <a:r>
                <a:rPr lang="en-US" altLang="ko-KR" sz="3600">
                  <a:latin typeface="- 본문2" panose="02020603020101020101" pitchFamily="18" charset="-127"/>
                  <a:ea typeface="- 본문2" panose="02020603020101020101" pitchFamily="18" charset="-127"/>
                </a:rPr>
                <a:t>.</a:t>
              </a:r>
            </a:p>
            <a:p>
              <a:endParaRPr lang="en-US" altLang="ko-KR" sz="3600">
                <a:latin typeface="- 본문2" panose="02020603020101020101" pitchFamily="18" charset="-127"/>
                <a:ea typeface="- 본문2" panose="02020603020101020101" pitchFamily="18" charset="-127"/>
              </a:endParaRPr>
            </a:p>
          </p:txBody>
        </p:sp>
      </p:grpSp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F414B604-17DC-4449-9DF0-C7A1A557CEA0}"/>
              </a:ext>
            </a:extLst>
          </p:cNvPr>
          <p:cNvSpPr/>
          <p:nvPr/>
        </p:nvSpPr>
        <p:spPr>
          <a:xfrm>
            <a:off x="2415462" y="1120931"/>
            <a:ext cx="2232737" cy="67470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결과 보기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6" name="TextBox1" r:id="rId2" imgW="9776520" imgH="1569600"/>
        </mc:Choice>
        <mc:Fallback>
          <p:control name="TextBox1" r:id="rId2" imgW="9776520" imgH="1569600">
            <p:pic>
              <p:nvPicPr>
                <p:cNvPr id="11" name="TextBox1">
                  <a:extLst>
                    <a:ext uri="{FF2B5EF4-FFF2-40B4-BE49-F238E27FC236}">
                      <a16:creationId xmlns:a16="http://schemas.microsoft.com/office/drawing/2014/main" id="{8E099123-519B-492B-BE43-07C3A6A9C35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9438" y="4616135"/>
                  <a:ext cx="9777412" cy="15671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866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1.0832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6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A473-49E9-4472-85AC-FB27B2FD888D}"/>
              </a:ext>
            </a:extLst>
          </p:cNvPr>
          <p:cNvSpPr/>
          <p:nvPr/>
        </p:nvSpPr>
        <p:spPr>
          <a:xfrm>
            <a:off x="0" y="674703"/>
            <a:ext cx="12191999" cy="6183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DFE76F-06FE-4551-AC66-67322C73DA3B}"/>
              </a:ext>
            </a:extLst>
          </p:cNvPr>
          <p:cNvGrpSpPr/>
          <p:nvPr/>
        </p:nvGrpSpPr>
        <p:grpSpPr>
          <a:xfrm>
            <a:off x="1" y="0"/>
            <a:ext cx="12191999" cy="674703"/>
            <a:chOff x="1" y="0"/>
            <a:chExt cx="12191999" cy="10741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43957F-2BE3-4387-9F6D-CFD346A928E6}"/>
                </a:ext>
              </a:extLst>
            </p:cNvPr>
            <p:cNvSpPr/>
            <p:nvPr/>
          </p:nvSpPr>
          <p:spPr>
            <a:xfrm>
              <a:off x="1" y="0"/>
              <a:ext cx="2415462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입문 </a:t>
              </a:r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1</a:t>
              </a:r>
              <a:r>
                <a:rPr lang="ko-KR" altLang="en-US" sz="2400">
                  <a:latin typeface="- 제목2" panose="02000503000000000000" pitchFamily="2" charset="-127"/>
                  <a:ea typeface="- 제목2" panose="02000503000000000000" pitchFamily="2" charset="-127"/>
                </a:rPr>
                <a:t>과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07568C8-C0BE-4F22-AA16-7E1234DF2A0B}"/>
                </a:ext>
              </a:extLst>
            </p:cNvPr>
            <p:cNvSpPr/>
            <p:nvPr/>
          </p:nvSpPr>
          <p:spPr>
            <a:xfrm>
              <a:off x="2415463" y="0"/>
              <a:ext cx="9776536" cy="10741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 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안녕하세요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 </a:t>
              </a:r>
              <a:r>
                <a:rPr lang="ko-KR" altLang="en-US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처음뵙겠습니다</a:t>
              </a:r>
              <a:r>
                <a:rPr lang="en-US" altLang="ko-KR" sz="1200">
                  <a:latin typeface="- 본문1" panose="02020603020101020101" pitchFamily="18" charset="-127"/>
                  <a:ea typeface="- 본문1" panose="02020603020101020101" pitchFamily="18" charset="-127"/>
                </a:rPr>
                <a:t>.</a:t>
              </a:r>
              <a:endParaRPr lang="ko-KR" altLang="en-US" sz="1200">
                <a:latin typeface="- 본문1" panose="02020603020101020101" pitchFamily="18" charset="-127"/>
                <a:ea typeface="- 본문1" panose="02020603020101020101" pitchFamily="18" charset="-127"/>
              </a:endParaRPr>
            </a:p>
          </p:txBody>
        </p:sp>
        <p:sp>
          <p:nvSpPr>
            <p:cNvPr id="4" name="직사각형 3">
              <a:hlinkClick r:id="rId2" action="ppaction://hlinksldjump"/>
              <a:extLst>
                <a:ext uri="{FF2B5EF4-FFF2-40B4-BE49-F238E27FC236}">
                  <a16:creationId xmlns:a16="http://schemas.microsoft.com/office/drawing/2014/main" id="{C028F7ED-F24F-4E21-A835-4F81B7633943}"/>
                </a:ext>
              </a:extLst>
            </p:cNvPr>
            <p:cNvSpPr/>
            <p:nvPr/>
          </p:nvSpPr>
          <p:spPr>
            <a:xfrm>
              <a:off x="10910656" y="0"/>
              <a:ext cx="1281344" cy="1074198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latin typeface="- 제목2" panose="02000503000000000000" pitchFamily="2" charset="-127"/>
                  <a:ea typeface="- 제목2" panose="02000503000000000000" pitchFamily="2" charset="-127"/>
                </a:rPr>
                <a:t>X</a:t>
              </a:r>
              <a:endParaRPr lang="ko-KR" altLang="en-US" sz="2400">
                <a:latin typeface="- 제목2" panose="02000503000000000000" pitchFamily="2" charset="-127"/>
                <a:ea typeface="- 제목2" panose="02000503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AFE4A95-3CBA-4090-8E72-5CCF47AF6CE9}"/>
              </a:ext>
            </a:extLst>
          </p:cNvPr>
          <p:cNvSpPr txBox="1"/>
          <p:nvPr/>
        </p:nvSpPr>
        <p:spPr>
          <a:xfrm>
            <a:off x="498629" y="1138263"/>
            <a:ext cx="111947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9A0000"/>
                </a:solidFill>
                <a:latin typeface="- 본문2" panose="02020603020101020101" pitchFamily="18" charset="-127"/>
                <a:ea typeface="- 본문2" panose="02020603020101020101" pitchFamily="18" charset="-127"/>
              </a:rPr>
              <a:t>테스트  결과 확인 </a:t>
            </a:r>
            <a:endParaRPr lang="en-US" altLang="ko-KR" sz="4000">
              <a:solidFill>
                <a:srgbClr val="9A0000"/>
              </a:solidFill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안녕하세요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저는 김입니다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처음뵙겠습니다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! </a:t>
            </a:r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저는 장입니다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  <a:p>
            <a:r>
              <a:rPr lang="ko-KR" altLang="en-US" sz="3600">
                <a:latin typeface="- 본문2" panose="02020603020101020101" pitchFamily="18" charset="-127"/>
                <a:ea typeface="- 본문2" panose="02020603020101020101" pitchFamily="18" charset="-127"/>
              </a:rPr>
              <a:t>감사합니다</a:t>
            </a:r>
            <a:r>
              <a:rPr lang="en-US" altLang="ko-KR" sz="3600">
                <a:latin typeface="- 본문2" panose="02020603020101020101" pitchFamily="18" charset="-127"/>
                <a:ea typeface="- 본문2" panose="02020603020101020101" pitchFamily="18" charset="-127"/>
              </a:rPr>
              <a:t>.</a:t>
            </a:r>
          </a:p>
          <a:p>
            <a:endParaRPr lang="en-US" altLang="ko-KR" sz="3600">
              <a:latin typeface="- 본문2" panose="02020603020101020101" pitchFamily="18" charset="-127"/>
              <a:ea typeface="- 본문2" panose="02020603020101020101" pitchFamily="18" charset="-127"/>
            </a:endParaRPr>
          </a:p>
        </p:txBody>
      </p: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F9565570-F56D-44C5-8CF4-9174B3D1D369}"/>
              </a:ext>
            </a:extLst>
          </p:cNvPr>
          <p:cNvSpPr/>
          <p:nvPr/>
        </p:nvSpPr>
        <p:spPr>
          <a:xfrm>
            <a:off x="10910656" y="6183297"/>
            <a:ext cx="1281344" cy="67470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344232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5D42B9-A0B3-414C-A589-9B567BB5D101}"/>
              </a:ext>
            </a:extLst>
          </p:cNvPr>
          <p:cNvSpPr/>
          <p:nvPr/>
        </p:nvSpPr>
        <p:spPr>
          <a:xfrm>
            <a:off x="1" y="0"/>
            <a:ext cx="2415462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- 제목2" panose="02000503000000000000" pitchFamily="2" charset="-127"/>
                <a:ea typeface="- 제목2" panose="02000503000000000000" pitchFamily="2" charset="-127"/>
              </a:rPr>
              <a:t>기초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5A2A2-12DE-4512-8192-18D4F7EB24D4}"/>
              </a:ext>
            </a:extLst>
          </p:cNvPr>
          <p:cNvSpPr/>
          <p:nvPr/>
        </p:nvSpPr>
        <p:spPr>
          <a:xfrm>
            <a:off x="2415463" y="0"/>
            <a:ext cx="9776536" cy="10741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  입문 후 본격적인 회화체를 구사하기 위한</a:t>
            </a:r>
            <a:endParaRPr lang="en-US" altLang="ko-KR"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  </a:t>
            </a:r>
            <a:r>
              <a:rPr lang="ko-KR" altLang="en-US">
                <a:latin typeface="- 본문1" panose="02020603020101020101" pitchFamily="18" charset="-127"/>
                <a:ea typeface="- 본문1" panose="02020603020101020101" pitchFamily="18" charset="-127"/>
              </a:rPr>
              <a:t>일본어 학습 서비스입니다</a:t>
            </a:r>
            <a:r>
              <a:rPr lang="en-US" altLang="ko-KR">
                <a:latin typeface="- 본문1" panose="02020603020101020101" pitchFamily="18" charset="-127"/>
                <a:ea typeface="- 본문1" panose="02020603020101020101" pitchFamily="18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3FDE9-6C8E-49A3-A23A-C101B9E54769}"/>
              </a:ext>
            </a:extLst>
          </p:cNvPr>
          <p:cNvSpPr/>
          <p:nvPr/>
        </p:nvSpPr>
        <p:spPr>
          <a:xfrm>
            <a:off x="0" y="6374167"/>
            <a:ext cx="12192000" cy="483833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DF01D448-3A7E-47E7-B456-18AC8B4751C6}"/>
              </a:ext>
            </a:extLst>
          </p:cNvPr>
          <p:cNvSpPr/>
          <p:nvPr/>
        </p:nvSpPr>
        <p:spPr>
          <a:xfrm>
            <a:off x="10910656" y="0"/>
            <a:ext cx="1281344" cy="1074198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- 제목2" panose="02000503000000000000" pitchFamily="2" charset="-127"/>
                <a:ea typeface="- 제목2" panose="02000503000000000000" pitchFamily="2" charset="-127"/>
              </a:rPr>
              <a:t>X</a:t>
            </a:r>
            <a:endParaRPr lang="ko-KR" altLang="en-US" sz="3600">
              <a:latin typeface="- 제목2" panose="02000503000000000000" pitchFamily="2" charset="-127"/>
              <a:ea typeface="- 제목2" panose="02000503000000000000" pitchFamily="2" charset="-127"/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61129344-F093-4402-A021-58C074440131}"/>
              </a:ext>
            </a:extLst>
          </p:cNvPr>
          <p:cNvSpPr/>
          <p:nvPr/>
        </p:nvSpPr>
        <p:spPr>
          <a:xfrm>
            <a:off x="523783" y="1535837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업데이트 예정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927E69A-54D2-4DEB-8AB8-B6E432F50C81}"/>
              </a:ext>
            </a:extLst>
          </p:cNvPr>
          <p:cNvSpPr/>
          <p:nvPr/>
        </p:nvSpPr>
        <p:spPr>
          <a:xfrm>
            <a:off x="523783" y="1535837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1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BEA011-FDD4-449B-9DA3-FF954E2460C5}"/>
              </a:ext>
            </a:extLst>
          </p:cNvPr>
          <p:cNvSpPr/>
          <p:nvPr/>
        </p:nvSpPr>
        <p:spPr>
          <a:xfrm>
            <a:off x="523783" y="2975500"/>
            <a:ext cx="11097087" cy="11896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- 제목2" panose="02000503000000000000" pitchFamily="2" charset="-127"/>
                <a:ea typeface="- 제목2" panose="02000503000000000000" pitchFamily="2" charset="-127"/>
              </a:rPr>
              <a:t>업데이트 예정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6406798-DA1A-4F02-B5B0-DB6331332A84}"/>
              </a:ext>
            </a:extLst>
          </p:cNvPr>
          <p:cNvSpPr/>
          <p:nvPr/>
        </p:nvSpPr>
        <p:spPr>
          <a:xfrm>
            <a:off x="523783" y="2975500"/>
            <a:ext cx="2432481" cy="11896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- 제목2" panose="02000503000000000000" pitchFamily="2" charset="-127"/>
                <a:ea typeface="- 제목2" panose="02000503000000000000" pitchFamily="2" charset="-127"/>
              </a:rPr>
              <a:t>2</a:t>
            </a:r>
            <a:r>
              <a:rPr lang="ko-KR" altLang="en-US" sz="2400">
                <a:latin typeface="- 제목2" panose="02000503000000000000" pitchFamily="2" charset="-127"/>
                <a:ea typeface="- 제목2" panose="02000503000000000000" pitchFamily="2" charset="-127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59249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351</Words>
  <Application>Microsoft Office PowerPoint</Application>
  <PresentationFormat>와이드스크린</PresentationFormat>
  <Paragraphs>131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- 본문1</vt:lpstr>
      <vt:lpstr>- 본문2</vt:lpstr>
      <vt:lpstr>- 본문4</vt:lpstr>
      <vt:lpstr>- 제목2</vt:lpstr>
      <vt:lpstr>- 제목2 OTF</vt:lpstr>
      <vt:lpstr>Rix신고딕 Black</vt:lpstr>
      <vt:lpstr>맑은 고딕</vt:lpstr>
      <vt:lpstr>본고딕 Bold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재윤 김</dc:creator>
  <cp:lastModifiedBy>재윤 김</cp:lastModifiedBy>
  <cp:revision>79</cp:revision>
  <dcterms:created xsi:type="dcterms:W3CDTF">2018-09-11T06:23:57Z</dcterms:created>
  <dcterms:modified xsi:type="dcterms:W3CDTF">2018-09-23T10:50:26Z</dcterms:modified>
</cp:coreProperties>
</file>