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25A58-8F8B-4328-963A-8A618ACD3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4DA77B-6D05-4D95-A752-B6C9034B3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CE312-A35C-4708-B362-6A448886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33448-75C5-4715-B9C6-0821B84D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AC13B-3E3A-4C49-B37C-B61D2292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8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85F60-07DD-413A-AD47-483AF588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EF2E6-D2F5-482F-97F5-BA3B0EB2B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01B5A-3AE3-40C2-8709-23147C0C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36B51-CBF8-4837-9AE6-EDF0782B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90601-0A44-4DBF-BBAA-306B264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F13161-0283-43B1-AF62-37BDC8043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4A14D7-1357-422B-882B-DED9A70AD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F9B6-EDBA-4107-BC4B-81D488F1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39F36-C0EA-4956-BC51-217D20CC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4F568-73CD-47C0-B98F-A5084725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411EB-E174-4BA6-8336-E66623A7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21CB4-F4F2-4318-BC56-1966AF59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09641-126A-4FEF-ACDC-35BB1D7F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A2361-FED4-47CE-BF44-16AF311A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F924F-420E-4550-A442-C7D586A3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4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E1C48-DAA5-4EB5-B1DA-887105C7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246C-DC0C-43E6-ACCC-02D85043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D3E0E-FE52-4A25-9262-6E327A7C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DED50-32FC-414A-9962-D04D3643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238A0-985F-48D2-A8A2-355088DD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73DD6-BC3C-4BF3-B380-817EE823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E638A-6C2B-4F0A-AC63-DC6D5D53A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66A19-D754-4A6B-859E-8CD8FB1F8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C65E3-D01F-49A2-A779-2400A3B3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57B0B-46DD-45E0-9A2C-DE731071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DACE7-B974-46D5-B834-098B89F5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0B22D-6DF3-4FF7-9016-33514862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DA3CF-751F-4BFC-93D0-C462B889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8BA7C-1632-4356-89A5-C1FDA551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3C36C0-BB2B-4523-9423-CA47867B2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536E6D-6299-4299-A32E-7BAB4024F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2A795-878D-473E-B2C7-F93E9FA2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AD0D0C-74BF-4BED-A381-C73AE591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88B030-6337-42D0-A13A-ADFB9DC0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5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A3670-DA79-4592-B53A-FDAEFD08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E57258-D405-4B71-92EF-F6ADE8CD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78C825-31D6-4FC0-97D3-D95497CE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B87D0-1C04-4E80-B608-66ED2581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5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74943-24A6-4532-8C59-59D965CE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F1AE6F-D474-4AC3-9510-05D641B5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7A604-F4AD-455F-80F6-F67B4021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794A1-4D72-47AA-A83A-70B1BBB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F74EA-BAF1-4C89-AB8E-4FE0CDD8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453D5-29BD-4F70-8CDD-266C44A0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A6AA3-310D-48C2-BD14-ED6DC9BA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E2B26-97EC-41AF-80D9-7C081A3D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18DE4-B4F8-4949-88F3-473D5BF3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403C-2E07-4B36-9969-E16B291F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3ABC59-240A-4FBE-8BC0-2DDD8140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6F3131-1CB3-4959-BDBF-0D1F9431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E1462-29B0-4066-9823-FA769C0C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ED8F5-14FC-4C47-A622-CAFBD407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3458CC-1003-4B89-AB08-908B5494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6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280E27-4EBE-4723-8940-E052578A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0AF01-BB31-40F7-8C2D-0D5A1BFC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F779D-E416-40DD-A361-5D86F5DE2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300C-FA00-4088-9072-E83861C79389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9AA4-EF18-4668-BB26-74E4FA205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7F135-D202-4043-B4EE-0653D99C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1BFD-A471-45D8-AE17-473370DA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6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55453-BD81-482A-AE45-561A00AD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9E4852-D21E-41BE-AD2A-3E62C1F5F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E898C0D-4948-411F-BAF8-4CE2C7EAC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77275"/>
              </p:ext>
            </p:extLst>
          </p:nvPr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008">
                  <a:extLst>
                    <a:ext uri="{9D8B030D-6E8A-4147-A177-3AD203B41FA5}">
                      <a16:colId xmlns:a16="http://schemas.microsoft.com/office/drawing/2014/main" val="596068500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1441060210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3562492686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4164914341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953638827"/>
                    </a:ext>
                  </a:extLst>
                </a:gridCol>
              </a:tblGrid>
              <a:tr h="95236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0184"/>
                  </a:ext>
                </a:extLst>
              </a:tr>
              <a:tr h="84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Alligator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SSH, </a:t>
                      </a:r>
                    </a:p>
                    <a:p>
                      <a:pPr algn="ctr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FTP, </a:t>
                      </a:r>
                    </a:p>
                    <a:p>
                      <a:pPr algn="ctr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Telnet,</a:t>
                      </a:r>
                    </a:p>
                    <a:p>
                      <a:pPr algn="ctr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SMTP, </a:t>
                      </a:r>
                    </a:p>
                    <a:p>
                      <a:pPr algn="ctr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17882"/>
                  </a:ext>
                </a:extLst>
              </a:tr>
              <a:tr h="84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Pet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13283"/>
                  </a:ext>
                </a:extLst>
              </a:tr>
              <a:tr h="84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Steve's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15850"/>
                  </a:ext>
                </a:extLst>
              </a:tr>
              <a:tr h="84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79534"/>
                  </a:ext>
                </a:extLst>
              </a:tr>
              <a:tr h="84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44806"/>
                  </a:ext>
                </a:extLst>
              </a:tr>
              <a:tr h="84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HDLC, </a:t>
                      </a:r>
                    </a:p>
                    <a:p>
                      <a:pPr algn="ctr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93758"/>
                  </a:ext>
                </a:extLst>
              </a:tr>
              <a:tr h="84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Please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7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82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Jaeyun</dc:creator>
  <cp:lastModifiedBy>Lee Jaeyun</cp:lastModifiedBy>
  <cp:revision>2</cp:revision>
  <dcterms:created xsi:type="dcterms:W3CDTF">2020-07-14T12:01:39Z</dcterms:created>
  <dcterms:modified xsi:type="dcterms:W3CDTF">2020-07-14T12:12:40Z</dcterms:modified>
</cp:coreProperties>
</file>