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85" r:id="rId3"/>
    <p:sldId id="279" r:id="rId4"/>
    <p:sldId id="280" r:id="rId5"/>
    <p:sldId id="281" r:id="rId6"/>
    <p:sldId id="283" r:id="rId7"/>
    <p:sldId id="298" r:id="rId8"/>
    <p:sldId id="294" r:id="rId9"/>
    <p:sldId id="299" r:id="rId10"/>
    <p:sldId id="295" r:id="rId11"/>
    <p:sldId id="296" r:id="rId12"/>
    <p:sldId id="297" r:id="rId13"/>
    <p:sldId id="300" r:id="rId14"/>
    <p:sldId id="290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B30B6-BC2B-4870-8985-95DF915A0812}" v="8" dt="2023-08-12T20:02:19.19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4" d="100"/>
          <a:sy n="64" d="100"/>
        </p:scale>
        <p:origin x="748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Austin" userId="05060bb9c2f8944b" providerId="LiveId" clId="{40BB30B6-BC2B-4870-8985-95DF915A0812}"/>
    <pc:docChg chg="undo custSel addSld delSld modSld sldOrd">
      <pc:chgData name="Peter Austin" userId="05060bb9c2f8944b" providerId="LiveId" clId="{40BB30B6-BC2B-4870-8985-95DF915A0812}" dt="2023-08-12T20:06:32.938" v="3350" actId="20577"/>
      <pc:docMkLst>
        <pc:docMk/>
      </pc:docMkLst>
      <pc:sldChg chg="addSp delSp modSp mod">
        <pc:chgData name="Peter Austin" userId="05060bb9c2f8944b" providerId="LiveId" clId="{40BB30B6-BC2B-4870-8985-95DF915A0812}" dt="2023-08-12T20:02:35.529" v="3255" actId="14100"/>
        <pc:sldMkLst>
          <pc:docMk/>
          <pc:sldMk cId="2131568492" sldId="278"/>
        </pc:sldMkLst>
        <pc:spChg chg="mod">
          <ac:chgData name="Peter Austin" userId="05060bb9c2f8944b" providerId="LiveId" clId="{40BB30B6-BC2B-4870-8985-95DF915A0812}" dt="2023-08-12T19:08:07.457" v="635" actId="6549"/>
          <ac:spMkLst>
            <pc:docMk/>
            <pc:sldMk cId="2131568492" sldId="278"/>
            <ac:spMk id="2" creationId="{516860D9-9D47-C0BB-B2B4-4B6F2B36CFCC}"/>
          </ac:spMkLst>
        </pc:spChg>
        <pc:spChg chg="del mod">
          <ac:chgData name="Peter Austin" userId="05060bb9c2f8944b" providerId="LiveId" clId="{40BB30B6-BC2B-4870-8985-95DF915A0812}" dt="2023-08-12T19:54:03.928" v="3235" actId="478"/>
          <ac:spMkLst>
            <pc:docMk/>
            <pc:sldMk cId="2131568492" sldId="278"/>
            <ac:spMk id="3" creationId="{86C1060B-300F-3CE3-E5AA-D8E29791C960}"/>
          </ac:spMkLst>
        </pc:spChg>
        <pc:spChg chg="add del mod">
          <ac:chgData name="Peter Austin" userId="05060bb9c2f8944b" providerId="LiveId" clId="{40BB30B6-BC2B-4870-8985-95DF915A0812}" dt="2023-08-12T19:56:34.982" v="3242" actId="478"/>
          <ac:spMkLst>
            <pc:docMk/>
            <pc:sldMk cId="2131568492" sldId="278"/>
            <ac:spMk id="5" creationId="{9E0F370D-7F2C-CFC3-B77E-911B9A851DF2}"/>
          </ac:spMkLst>
        </pc:spChg>
        <pc:picChg chg="add del">
          <ac:chgData name="Peter Austin" userId="05060bb9c2f8944b" providerId="LiveId" clId="{40BB30B6-BC2B-4870-8985-95DF915A0812}" dt="2023-08-12T19:54:58.004" v="3237" actId="478"/>
          <ac:picMkLst>
            <pc:docMk/>
            <pc:sldMk cId="2131568492" sldId="278"/>
            <ac:picMk id="7" creationId="{A323BB9F-977A-EA27-9761-6AE68EA4977A}"/>
          </ac:picMkLst>
        </pc:picChg>
        <pc:picChg chg="add del mod">
          <ac:chgData name="Peter Austin" userId="05060bb9c2f8944b" providerId="LiveId" clId="{40BB30B6-BC2B-4870-8985-95DF915A0812}" dt="2023-08-12T20:02:16.208" v="3247" actId="478"/>
          <ac:picMkLst>
            <pc:docMk/>
            <pc:sldMk cId="2131568492" sldId="278"/>
            <ac:picMk id="9" creationId="{ED9EB55E-8104-16AE-5E1C-36424C3DD9FA}"/>
          </ac:picMkLst>
        </pc:picChg>
        <pc:picChg chg="add mod">
          <ac:chgData name="Peter Austin" userId="05060bb9c2f8944b" providerId="LiveId" clId="{40BB30B6-BC2B-4870-8985-95DF915A0812}" dt="2023-08-12T20:02:35.529" v="3255" actId="14100"/>
          <ac:picMkLst>
            <pc:docMk/>
            <pc:sldMk cId="2131568492" sldId="278"/>
            <ac:picMk id="10" creationId="{C974ABE9-4324-1A55-41C3-349EBA3CFEAB}"/>
          </ac:picMkLst>
        </pc:picChg>
      </pc:sldChg>
      <pc:sldChg chg="modSp mod ord">
        <pc:chgData name="Peter Austin" userId="05060bb9c2f8944b" providerId="LiveId" clId="{40BB30B6-BC2B-4870-8985-95DF915A0812}" dt="2023-08-12T20:05:29.867" v="3314" actId="20577"/>
        <pc:sldMkLst>
          <pc:docMk/>
          <pc:sldMk cId="3855531800" sldId="279"/>
        </pc:sldMkLst>
        <pc:spChg chg="mod">
          <ac:chgData name="Peter Austin" userId="05060bb9c2f8944b" providerId="LiveId" clId="{40BB30B6-BC2B-4870-8985-95DF915A0812}" dt="2023-08-12T19:04:07.198" v="384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Peter Austin" userId="05060bb9c2f8944b" providerId="LiveId" clId="{40BB30B6-BC2B-4870-8985-95DF915A0812}" dt="2023-08-12T20:05:29.867" v="3314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Peter Austin" userId="05060bb9c2f8944b" providerId="LiveId" clId="{40BB30B6-BC2B-4870-8985-95DF915A0812}" dt="2023-08-12T20:06:32.938" v="3350" actId="20577"/>
        <pc:sldMkLst>
          <pc:docMk/>
          <pc:sldMk cId="979622006" sldId="280"/>
        </pc:sldMkLst>
        <pc:spChg chg="mod">
          <ac:chgData name="Peter Austin" userId="05060bb9c2f8944b" providerId="LiveId" clId="{40BB30B6-BC2B-4870-8985-95DF915A0812}" dt="2023-08-12T19:17:19.061" v="1657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Peter Austin" userId="05060bb9c2f8944b" providerId="LiveId" clId="{40BB30B6-BC2B-4870-8985-95DF915A0812}" dt="2023-08-12T20:06:32.938" v="3350" actId="20577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Peter Austin" userId="05060bb9c2f8944b" providerId="LiveId" clId="{40BB30B6-BC2B-4870-8985-95DF915A0812}" dt="2023-08-12T19:08:17.345" v="646" actId="6549"/>
          <ac:spMkLst>
            <pc:docMk/>
            <pc:sldMk cId="979622006" sldId="280"/>
            <ac:spMk id="14" creationId="{03571BF2-FCCE-E7A0-736D-9168D2BBFF63}"/>
          </ac:spMkLst>
        </pc:spChg>
      </pc:sldChg>
      <pc:sldChg chg="delSp modSp mod">
        <pc:chgData name="Peter Austin" userId="05060bb9c2f8944b" providerId="LiveId" clId="{40BB30B6-BC2B-4870-8985-95DF915A0812}" dt="2023-08-12T19:19:40.266" v="1777" actId="478"/>
        <pc:sldMkLst>
          <pc:docMk/>
          <pc:sldMk cId="2952923800" sldId="281"/>
        </pc:sldMkLst>
        <pc:spChg chg="mod">
          <ac:chgData name="Peter Austin" userId="05060bb9c2f8944b" providerId="LiveId" clId="{40BB30B6-BC2B-4870-8985-95DF915A0812}" dt="2023-08-12T19:19:27.822" v="1775" actId="20577"/>
          <ac:spMkLst>
            <pc:docMk/>
            <pc:sldMk cId="2952923800" sldId="281"/>
            <ac:spMk id="2" creationId="{D53B219B-7E3A-7E84-6386-37313F0CFB09}"/>
          </ac:spMkLst>
        </pc:spChg>
        <pc:spChg chg="del mod">
          <ac:chgData name="Peter Austin" userId="05060bb9c2f8944b" providerId="LiveId" clId="{40BB30B6-BC2B-4870-8985-95DF915A0812}" dt="2023-08-12T19:19:40.266" v="1777" actId="478"/>
          <ac:spMkLst>
            <pc:docMk/>
            <pc:sldMk cId="2952923800" sldId="281"/>
            <ac:spMk id="3" creationId="{A2E339BF-E6D7-DD0E-AF02-6813852EE723}"/>
          </ac:spMkLst>
        </pc:spChg>
      </pc:sldChg>
      <pc:sldChg chg="del">
        <pc:chgData name="Peter Austin" userId="05060bb9c2f8944b" providerId="LiveId" clId="{40BB30B6-BC2B-4870-8985-95DF915A0812}" dt="2023-08-12T19:53:37.328" v="3234" actId="47"/>
        <pc:sldMkLst>
          <pc:docMk/>
          <pc:sldMk cId="685681062" sldId="282"/>
        </pc:sldMkLst>
      </pc:sldChg>
      <pc:sldChg chg="addSp delSp modSp mod">
        <pc:chgData name="Peter Austin" userId="05060bb9c2f8944b" providerId="LiveId" clId="{40BB30B6-BC2B-4870-8985-95DF915A0812}" dt="2023-08-12T20:03:21.587" v="3257" actId="255"/>
        <pc:sldMkLst>
          <pc:docMk/>
          <pc:sldMk cId="2903841477" sldId="283"/>
        </pc:sldMkLst>
        <pc:spChg chg="mod">
          <ac:chgData name="Peter Austin" userId="05060bb9c2f8944b" providerId="LiveId" clId="{40BB30B6-BC2B-4870-8985-95DF915A0812}" dt="2023-08-12T19:19:58.795" v="1818" actId="20577"/>
          <ac:spMkLst>
            <pc:docMk/>
            <pc:sldMk cId="2903841477" sldId="283"/>
            <ac:spMk id="2" creationId="{69125542-D540-B766-0FA1-10DE2ED0495C}"/>
          </ac:spMkLst>
        </pc:spChg>
        <pc:spChg chg="add mod">
          <ac:chgData name="Peter Austin" userId="05060bb9c2f8944b" providerId="LiveId" clId="{40BB30B6-BC2B-4870-8985-95DF915A0812}" dt="2023-08-12T19:20:11.129" v="1819" actId="478"/>
          <ac:spMkLst>
            <pc:docMk/>
            <pc:sldMk cId="2903841477" sldId="283"/>
            <ac:spMk id="4" creationId="{47F957DC-1576-4395-430A-E4F140556430}"/>
          </ac:spMkLst>
        </pc:spChg>
        <pc:spChg chg="mod">
          <ac:chgData name="Peter Austin" userId="05060bb9c2f8944b" providerId="LiveId" clId="{40BB30B6-BC2B-4870-8985-95DF915A0812}" dt="2023-08-12T20:03:21.587" v="3257" actId="255"/>
          <ac:spMkLst>
            <pc:docMk/>
            <pc:sldMk cId="2903841477" sldId="283"/>
            <ac:spMk id="6" creationId="{A6DDBB02-9464-CEB2-1790-240E71187667}"/>
          </ac:spMkLst>
        </pc:spChg>
        <pc:graphicFrameChg chg="del">
          <ac:chgData name="Peter Austin" userId="05060bb9c2f8944b" providerId="LiveId" clId="{40BB30B6-BC2B-4870-8985-95DF915A0812}" dt="2023-08-12T19:20:11.129" v="1819" actId="478"/>
          <ac:graphicFrameMkLst>
            <pc:docMk/>
            <pc:sldMk cId="2903841477" sldId="283"/>
            <ac:graphicFrameMk id="5" creationId="{ED69F325-47F8-5A12-D3A4-2BB6ADB3D0B6}"/>
          </ac:graphicFrameMkLst>
        </pc:graphicFrameChg>
      </pc:sldChg>
      <pc:sldChg chg="modSp del mod">
        <pc:chgData name="Peter Austin" userId="05060bb9c2f8944b" providerId="LiveId" clId="{40BB30B6-BC2B-4870-8985-95DF915A0812}" dt="2023-08-12T19:22:47.279" v="1997" actId="47"/>
        <pc:sldMkLst>
          <pc:docMk/>
          <pc:sldMk cId="2886474736" sldId="284"/>
        </pc:sldMkLst>
        <pc:spChg chg="mod">
          <ac:chgData name="Peter Austin" userId="05060bb9c2f8944b" providerId="LiveId" clId="{40BB30B6-BC2B-4870-8985-95DF915A0812}" dt="2023-08-12T19:21:34.495" v="1935" actId="20577"/>
          <ac:spMkLst>
            <pc:docMk/>
            <pc:sldMk cId="2886474736" sldId="284"/>
            <ac:spMk id="2" creationId="{884B311B-3177-0658-3585-6639F26A9BF6}"/>
          </ac:spMkLst>
        </pc:spChg>
      </pc:sldChg>
      <pc:sldChg chg="addSp delSp modSp mod ord">
        <pc:chgData name="Peter Austin" userId="05060bb9c2f8944b" providerId="LiveId" clId="{40BB30B6-BC2B-4870-8985-95DF915A0812}" dt="2023-08-12T20:03:01.114" v="3256" actId="255"/>
        <pc:sldMkLst>
          <pc:docMk/>
          <pc:sldMk cId="2011930182" sldId="285"/>
        </pc:sldMkLst>
        <pc:spChg chg="mod">
          <ac:chgData name="Peter Austin" userId="05060bb9c2f8944b" providerId="LiveId" clId="{40BB30B6-BC2B-4870-8985-95DF915A0812}" dt="2023-08-12T19:25:16.523" v="2035" actId="20577"/>
          <ac:spMkLst>
            <pc:docMk/>
            <pc:sldMk cId="2011930182" sldId="285"/>
            <ac:spMk id="2" creationId="{B2AF69D5-AD7B-521D-22B1-50D8A24356AC}"/>
          </ac:spMkLst>
        </pc:spChg>
        <pc:spChg chg="add mod">
          <ac:chgData name="Peter Austin" userId="05060bb9c2f8944b" providerId="LiveId" clId="{40BB30B6-BC2B-4870-8985-95DF915A0812}" dt="2023-08-12T20:03:01.114" v="3256" actId="255"/>
          <ac:spMkLst>
            <pc:docMk/>
            <pc:sldMk cId="2011930182" sldId="285"/>
            <ac:spMk id="3" creationId="{821E4438-FC8E-3888-75C0-6AE93C9CC26E}"/>
          </ac:spMkLst>
        </pc:spChg>
        <pc:spChg chg="mod">
          <ac:chgData name="Peter Austin" userId="05060bb9c2f8944b" providerId="LiveId" clId="{40BB30B6-BC2B-4870-8985-95DF915A0812}" dt="2023-08-12T19:28:04.941" v="2152" actId="207"/>
          <ac:spMkLst>
            <pc:docMk/>
            <pc:sldMk cId="2011930182" sldId="285"/>
            <ac:spMk id="5" creationId="{91128191-45A5-DEA1-F978-421F83D5E664}"/>
          </ac:spMkLst>
        </pc:spChg>
        <pc:spChg chg="mod">
          <ac:chgData name="Peter Austin" userId="05060bb9c2f8944b" providerId="LiveId" clId="{40BB30B6-BC2B-4870-8985-95DF915A0812}" dt="2023-08-12T19:25:36.119" v="2062" actId="20577"/>
          <ac:spMkLst>
            <pc:docMk/>
            <pc:sldMk cId="2011930182" sldId="285"/>
            <ac:spMk id="6" creationId="{EEF6A845-F328-1053-A365-3DA9CBAF9BA4}"/>
          </ac:spMkLst>
        </pc:spChg>
        <pc:spChg chg="mod">
          <ac:chgData name="Peter Austin" userId="05060bb9c2f8944b" providerId="LiveId" clId="{40BB30B6-BC2B-4870-8985-95DF915A0812}" dt="2023-08-12T19:28:28.764" v="2200" actId="207"/>
          <ac:spMkLst>
            <pc:docMk/>
            <pc:sldMk cId="2011930182" sldId="285"/>
            <ac:spMk id="8" creationId="{F46AF003-A457-D7E6-F39B-1A85A426A3E5}"/>
          </ac:spMkLst>
        </pc:spChg>
        <pc:spChg chg="mod">
          <ac:chgData name="Peter Austin" userId="05060bb9c2f8944b" providerId="LiveId" clId="{40BB30B6-BC2B-4870-8985-95DF915A0812}" dt="2023-08-12T19:25:46.851" v="2089" actId="20577"/>
          <ac:spMkLst>
            <pc:docMk/>
            <pc:sldMk cId="2011930182" sldId="285"/>
            <ac:spMk id="9" creationId="{0A413FDF-11CF-6B9B-871F-ED1ED06E76B9}"/>
          </ac:spMkLst>
        </pc:spChg>
        <pc:spChg chg="mod">
          <ac:chgData name="Peter Austin" userId="05060bb9c2f8944b" providerId="LiveId" clId="{40BB30B6-BC2B-4870-8985-95DF915A0812}" dt="2023-08-12T19:33:25.700" v="2292" actId="6549"/>
          <ac:spMkLst>
            <pc:docMk/>
            <pc:sldMk cId="2011930182" sldId="285"/>
            <ac:spMk id="11" creationId="{B3CED26D-9022-0D83-FB0D-E3471E6F7ECE}"/>
          </ac:spMkLst>
        </pc:spChg>
        <pc:spChg chg="mod">
          <ac:chgData name="Peter Austin" userId="05060bb9c2f8944b" providerId="LiveId" clId="{40BB30B6-BC2B-4870-8985-95DF915A0812}" dt="2023-08-12T19:25:56.267" v="2119" actId="20577"/>
          <ac:spMkLst>
            <pc:docMk/>
            <pc:sldMk cId="2011930182" sldId="285"/>
            <ac:spMk id="12" creationId="{518301B7-15C5-E184-096F-BF82F42163C2}"/>
          </ac:spMkLst>
        </pc:spChg>
        <pc:spChg chg="add del mod">
          <ac:chgData name="Peter Austin" userId="05060bb9c2f8944b" providerId="LiveId" clId="{40BB30B6-BC2B-4870-8985-95DF915A0812}" dt="2023-08-12T19:27:34.271" v="2124" actId="478"/>
          <ac:spMkLst>
            <pc:docMk/>
            <pc:sldMk cId="2011930182" sldId="285"/>
            <ac:spMk id="13" creationId="{23025A48-6BD4-9487-7A21-D8D3985D4BD8}"/>
          </ac:spMkLst>
        </pc:spChg>
        <pc:spChg chg="add del mod">
          <ac:chgData name="Peter Austin" userId="05060bb9c2f8944b" providerId="LiveId" clId="{40BB30B6-BC2B-4870-8985-95DF915A0812}" dt="2023-08-12T19:32:55.997" v="2287" actId="478"/>
          <ac:spMkLst>
            <pc:docMk/>
            <pc:sldMk cId="2011930182" sldId="285"/>
            <ac:spMk id="17" creationId="{7EE7E2F5-5909-21B2-2021-5281270ED9C4}"/>
          </ac:spMkLst>
        </pc:spChg>
        <pc:spChg chg="add del mod">
          <ac:chgData name="Peter Austin" userId="05060bb9c2f8944b" providerId="LiveId" clId="{40BB30B6-BC2B-4870-8985-95DF915A0812}" dt="2023-08-12T19:33:32.977" v="2294" actId="478"/>
          <ac:spMkLst>
            <pc:docMk/>
            <pc:sldMk cId="2011930182" sldId="285"/>
            <ac:spMk id="24" creationId="{292DFDFA-2631-8CCD-DA2A-F16248EA7F61}"/>
          </ac:spMkLst>
        </pc:spChg>
        <pc:spChg chg="add del mod">
          <ac:chgData name="Peter Austin" userId="05060bb9c2f8944b" providerId="LiveId" clId="{40BB30B6-BC2B-4870-8985-95DF915A0812}" dt="2023-08-12T19:45:36.646" v="2312" actId="22"/>
          <ac:spMkLst>
            <pc:docMk/>
            <pc:sldMk cId="2011930182" sldId="285"/>
            <ac:spMk id="30" creationId="{9E495C28-6FC8-C9FA-C753-F61830554447}"/>
          </ac:spMkLst>
        </pc:spChg>
        <pc:spChg chg="del mod">
          <ac:chgData name="Peter Austin" userId="05060bb9c2f8944b" providerId="LiveId" clId="{40BB30B6-BC2B-4870-8985-95DF915A0812}" dt="2023-08-12T19:24:34.132" v="2003"/>
          <ac:spMkLst>
            <pc:docMk/>
            <pc:sldMk cId="2011930182" sldId="285"/>
            <ac:spMk id="73" creationId="{253AA363-0A91-5CE9-7764-DD7813D6BF70}"/>
          </ac:spMkLst>
        </pc:spChg>
        <pc:picChg chg="add mod">
          <ac:chgData name="Peter Austin" userId="05060bb9c2f8944b" providerId="LiveId" clId="{40BB30B6-BC2B-4870-8985-95DF915A0812}" dt="2023-08-12T19:29:17.348" v="2285" actId="14100"/>
          <ac:picMkLst>
            <pc:docMk/>
            <pc:sldMk cId="2011930182" sldId="285"/>
            <ac:picMk id="7" creationId="{75BF0399-210B-7E5D-77D6-469EE2115CDE}"/>
          </ac:picMkLst>
        </pc:picChg>
        <pc:picChg chg="del">
          <ac:chgData name="Peter Austin" userId="05060bb9c2f8944b" providerId="LiveId" clId="{40BB30B6-BC2B-4870-8985-95DF915A0812}" dt="2023-08-12T19:27:17.585" v="2121" actId="478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Peter Austin" userId="05060bb9c2f8944b" providerId="LiveId" clId="{40BB30B6-BC2B-4870-8985-95DF915A0812}" dt="2023-08-12T19:32:53.597" v="2286" actId="478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Peter Austin" userId="05060bb9c2f8944b" providerId="LiveId" clId="{40BB30B6-BC2B-4870-8985-95DF915A0812}" dt="2023-08-12T19:33:30.375" v="2293" actId="478"/>
          <ac:picMkLst>
            <pc:docMk/>
            <pc:sldMk cId="2011930182" sldId="285"/>
            <ac:picMk id="20" creationId="{886BA800-53E3-4B2D-1E62-F03543D34994}"/>
          </ac:picMkLst>
        </pc:picChg>
        <pc:picChg chg="add mod">
          <ac:chgData name="Peter Austin" userId="05060bb9c2f8944b" providerId="LiveId" clId="{40BB30B6-BC2B-4870-8985-95DF915A0812}" dt="2023-08-12T19:40:28.135" v="2310" actId="14100"/>
          <ac:picMkLst>
            <pc:docMk/>
            <pc:sldMk cId="2011930182" sldId="285"/>
            <ac:picMk id="21" creationId="{DF367694-DEFA-4BC5-7B74-460A1F6E4C48}"/>
          </ac:picMkLst>
        </pc:picChg>
        <pc:picChg chg="del">
          <ac:chgData name="Peter Austin" userId="05060bb9c2f8944b" providerId="LiveId" clId="{40BB30B6-BC2B-4870-8985-95DF915A0812}" dt="2023-08-12T19:42:45.710" v="2311" actId="478"/>
          <ac:picMkLst>
            <pc:docMk/>
            <pc:sldMk cId="2011930182" sldId="285"/>
            <ac:picMk id="22" creationId="{CF9A94E1-4A49-F134-498B-3886D8C21B47}"/>
          </ac:picMkLst>
        </pc:picChg>
        <pc:picChg chg="add del mod">
          <ac:chgData name="Peter Austin" userId="05060bb9c2f8944b" providerId="LiveId" clId="{40BB30B6-BC2B-4870-8985-95DF915A0812}" dt="2023-08-12T19:35:12.779" v="2297" actId="478"/>
          <ac:picMkLst>
            <pc:docMk/>
            <pc:sldMk cId="2011930182" sldId="285"/>
            <ac:picMk id="26" creationId="{BAE43B02-C67C-13E7-88A9-3C3231830778}"/>
          </ac:picMkLst>
        </pc:picChg>
        <pc:picChg chg="add mod">
          <ac:chgData name="Peter Austin" userId="05060bb9c2f8944b" providerId="LiveId" clId="{40BB30B6-BC2B-4870-8985-95DF915A0812}" dt="2023-08-12T19:40:11.546" v="2307" actId="14100"/>
          <ac:picMkLst>
            <pc:docMk/>
            <pc:sldMk cId="2011930182" sldId="285"/>
            <ac:picMk id="28" creationId="{8B273D1B-9DA9-694B-D7F0-E40E9BF1FE32}"/>
          </ac:picMkLst>
        </pc:picChg>
        <pc:picChg chg="add mod ord">
          <ac:chgData name="Peter Austin" userId="05060bb9c2f8944b" providerId="LiveId" clId="{40BB30B6-BC2B-4870-8985-95DF915A0812}" dt="2023-08-12T19:45:39.478" v="2313" actId="14100"/>
          <ac:picMkLst>
            <pc:docMk/>
            <pc:sldMk cId="2011930182" sldId="285"/>
            <ac:picMk id="32" creationId="{1BAABF2C-DDBD-C9E9-279A-3E48FD6FDD86}"/>
          </ac:picMkLst>
        </pc:picChg>
      </pc:sldChg>
      <pc:sldChg chg="del">
        <pc:chgData name="Peter Austin" userId="05060bb9c2f8944b" providerId="LiveId" clId="{40BB30B6-BC2B-4870-8985-95DF915A0812}" dt="2023-08-12T19:46:32.061" v="2314" actId="47"/>
        <pc:sldMkLst>
          <pc:docMk/>
          <pc:sldMk cId="2452269796" sldId="287"/>
        </pc:sldMkLst>
      </pc:sldChg>
      <pc:sldChg chg="del">
        <pc:chgData name="Peter Austin" userId="05060bb9c2f8944b" providerId="LiveId" clId="{40BB30B6-BC2B-4870-8985-95DF915A0812}" dt="2023-08-12T19:46:34.822" v="2315" actId="47"/>
        <pc:sldMkLst>
          <pc:docMk/>
          <pc:sldMk cId="1600494506" sldId="288"/>
        </pc:sldMkLst>
      </pc:sldChg>
      <pc:sldChg chg="del">
        <pc:chgData name="Peter Austin" userId="05060bb9c2f8944b" providerId="LiveId" clId="{40BB30B6-BC2B-4870-8985-95DF915A0812}" dt="2023-08-12T19:46:37.163" v="2316" actId="47"/>
        <pc:sldMkLst>
          <pc:docMk/>
          <pc:sldMk cId="2502887943" sldId="289"/>
        </pc:sldMkLst>
      </pc:sldChg>
      <pc:sldChg chg="modSp mod ord">
        <pc:chgData name="Peter Austin" userId="05060bb9c2f8944b" providerId="LiveId" clId="{40BB30B6-BC2B-4870-8985-95DF915A0812}" dt="2023-08-12T19:50:36.168" v="3061" actId="20577"/>
        <pc:sldMkLst>
          <pc:docMk/>
          <pc:sldMk cId="3170280394" sldId="290"/>
        </pc:sldMkLst>
        <pc:spChg chg="mod">
          <ac:chgData name="Peter Austin" userId="05060bb9c2f8944b" providerId="LiveId" clId="{40BB30B6-BC2B-4870-8985-95DF915A0812}" dt="2023-08-12T19:47:53.973" v="2413" actId="6549"/>
          <ac:spMkLst>
            <pc:docMk/>
            <pc:sldMk cId="3170280394" sldId="290"/>
            <ac:spMk id="2" creationId="{86B309B0-6209-D3D0-9D5E-308B9F6E7303}"/>
          </ac:spMkLst>
        </pc:spChg>
        <pc:spChg chg="mod">
          <ac:chgData name="Peter Austin" userId="05060bb9c2f8944b" providerId="LiveId" clId="{40BB30B6-BC2B-4870-8985-95DF915A0812}" dt="2023-08-12T19:47:49.280" v="2400" actId="20577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Peter Austin" userId="05060bb9c2f8944b" providerId="LiveId" clId="{40BB30B6-BC2B-4870-8985-95DF915A0812}" dt="2023-08-12T19:49:18.372" v="2772" actId="5793"/>
          <ac:spMkLst>
            <pc:docMk/>
            <pc:sldMk cId="3170280394" sldId="290"/>
            <ac:spMk id="12" creationId="{CE3C1BFF-2275-1E7D-0604-E6F5CFEC01F6}"/>
          </ac:spMkLst>
        </pc:spChg>
        <pc:spChg chg="mod">
          <ac:chgData name="Peter Austin" userId="05060bb9c2f8944b" providerId="LiveId" clId="{40BB30B6-BC2B-4870-8985-95DF915A0812}" dt="2023-08-12T19:47:59.126" v="2425" actId="6549"/>
          <ac:spMkLst>
            <pc:docMk/>
            <pc:sldMk cId="3170280394" sldId="290"/>
            <ac:spMk id="13" creationId="{F618F075-837C-1005-19D6-8DC90759CD53}"/>
          </ac:spMkLst>
        </pc:spChg>
        <pc:spChg chg="mod">
          <ac:chgData name="Peter Austin" userId="05060bb9c2f8944b" providerId="LiveId" clId="{40BB30B6-BC2B-4870-8985-95DF915A0812}" dt="2023-08-12T19:50:36.168" v="3061" actId="20577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Peter Austin" userId="05060bb9c2f8944b" providerId="LiveId" clId="{40BB30B6-BC2B-4870-8985-95DF915A0812}" dt="2023-08-12T19:50:51.694" v="3062" actId="47"/>
        <pc:sldMkLst>
          <pc:docMk/>
          <pc:sldMk cId="249904479" sldId="291"/>
        </pc:sldMkLst>
      </pc:sldChg>
      <pc:sldChg chg="del">
        <pc:chgData name="Peter Austin" userId="05060bb9c2f8944b" providerId="LiveId" clId="{40BB30B6-BC2B-4870-8985-95DF915A0812}" dt="2023-08-12T19:50:54.051" v="3063" actId="47"/>
        <pc:sldMkLst>
          <pc:docMk/>
          <pc:sldMk cId="94818171" sldId="292"/>
        </pc:sldMkLst>
      </pc:sldChg>
      <pc:sldChg chg="modSp mod">
        <pc:chgData name="Peter Austin" userId="05060bb9c2f8944b" providerId="LiveId" clId="{40BB30B6-BC2B-4870-8985-95DF915A0812}" dt="2023-08-12T19:53:19.298" v="3233" actId="1076"/>
        <pc:sldMkLst>
          <pc:docMk/>
          <pc:sldMk cId="1003962426" sldId="293"/>
        </pc:sldMkLst>
        <pc:spChg chg="mod">
          <ac:chgData name="Peter Austin" userId="05060bb9c2f8944b" providerId="LiveId" clId="{40BB30B6-BC2B-4870-8985-95DF915A0812}" dt="2023-08-12T19:53:19.298" v="3233" actId="1076"/>
          <ac:spMkLst>
            <pc:docMk/>
            <pc:sldMk cId="1003962426" sldId="293"/>
            <ac:spMk id="3" creationId="{B787DFD8-D262-D485-B1F2-817C5A0928C5}"/>
          </ac:spMkLst>
        </pc:spChg>
      </pc:sldChg>
      <pc:sldChg chg="modSp add mod">
        <pc:chgData name="Peter Austin" userId="05060bb9c2f8944b" providerId="LiveId" clId="{40BB30B6-BC2B-4870-8985-95DF915A0812}" dt="2023-08-12T20:03:37.952" v="3259" actId="255"/>
        <pc:sldMkLst>
          <pc:docMk/>
          <pc:sldMk cId="3832410718" sldId="294"/>
        </pc:sldMkLst>
        <pc:spChg chg="mod">
          <ac:chgData name="Peter Austin" userId="05060bb9c2f8944b" providerId="LiveId" clId="{40BB30B6-BC2B-4870-8985-95DF915A0812}" dt="2023-08-12T19:20:51.222" v="1873" actId="20577"/>
          <ac:spMkLst>
            <pc:docMk/>
            <pc:sldMk cId="3832410718" sldId="294"/>
            <ac:spMk id="2" creationId="{69125542-D540-B766-0FA1-10DE2ED0495C}"/>
          </ac:spMkLst>
        </pc:spChg>
        <pc:spChg chg="mod">
          <ac:chgData name="Peter Austin" userId="05060bb9c2f8944b" providerId="LiveId" clId="{40BB30B6-BC2B-4870-8985-95DF915A0812}" dt="2023-08-12T20:03:37.952" v="3259" actId="255"/>
          <ac:spMkLst>
            <pc:docMk/>
            <pc:sldMk cId="3832410718" sldId="294"/>
            <ac:spMk id="6" creationId="{A6DDBB02-9464-CEB2-1790-240E71187667}"/>
          </ac:spMkLst>
        </pc:spChg>
      </pc:sldChg>
      <pc:sldChg chg="modSp add mod">
        <pc:chgData name="Peter Austin" userId="05060bb9c2f8944b" providerId="LiveId" clId="{40BB30B6-BC2B-4870-8985-95DF915A0812}" dt="2023-08-12T20:03:53.761" v="3261" actId="255"/>
        <pc:sldMkLst>
          <pc:docMk/>
          <pc:sldMk cId="3857362862" sldId="295"/>
        </pc:sldMkLst>
        <pc:spChg chg="mod">
          <ac:chgData name="Peter Austin" userId="05060bb9c2f8944b" providerId="LiveId" clId="{40BB30B6-BC2B-4870-8985-95DF915A0812}" dt="2023-08-12T19:21:15.399" v="1911" actId="20577"/>
          <ac:spMkLst>
            <pc:docMk/>
            <pc:sldMk cId="3857362862" sldId="295"/>
            <ac:spMk id="2" creationId="{69125542-D540-B766-0FA1-10DE2ED0495C}"/>
          </ac:spMkLst>
        </pc:spChg>
        <pc:spChg chg="mod">
          <ac:chgData name="Peter Austin" userId="05060bb9c2f8944b" providerId="LiveId" clId="{40BB30B6-BC2B-4870-8985-95DF915A0812}" dt="2023-08-12T20:03:53.761" v="3261" actId="255"/>
          <ac:spMkLst>
            <pc:docMk/>
            <pc:sldMk cId="3857362862" sldId="295"/>
            <ac:spMk id="6" creationId="{A6DDBB02-9464-CEB2-1790-240E71187667}"/>
          </ac:spMkLst>
        </pc:spChg>
      </pc:sldChg>
      <pc:sldChg chg="add">
        <pc:chgData name="Peter Austin" userId="05060bb9c2f8944b" providerId="LiveId" clId="{40BB30B6-BC2B-4870-8985-95DF915A0812}" dt="2023-08-12T19:21:44.400" v="1936" actId="2890"/>
        <pc:sldMkLst>
          <pc:docMk/>
          <pc:sldMk cId="1097826725" sldId="296"/>
        </pc:sldMkLst>
      </pc:sldChg>
      <pc:sldChg chg="modSp add mod">
        <pc:chgData name="Peter Austin" userId="05060bb9c2f8944b" providerId="LiveId" clId="{40BB30B6-BC2B-4870-8985-95DF915A0812}" dt="2023-08-12T20:04:02.945" v="3262" actId="255"/>
        <pc:sldMkLst>
          <pc:docMk/>
          <pc:sldMk cId="163736198" sldId="297"/>
        </pc:sldMkLst>
        <pc:spChg chg="mod">
          <ac:chgData name="Peter Austin" userId="05060bb9c2f8944b" providerId="LiveId" clId="{40BB30B6-BC2B-4870-8985-95DF915A0812}" dt="2023-08-12T19:22:18.196" v="1993" actId="20577"/>
          <ac:spMkLst>
            <pc:docMk/>
            <pc:sldMk cId="163736198" sldId="297"/>
            <ac:spMk id="2" creationId="{69125542-D540-B766-0FA1-10DE2ED0495C}"/>
          </ac:spMkLst>
        </pc:spChg>
        <pc:spChg chg="mod">
          <ac:chgData name="Peter Austin" userId="05060bb9c2f8944b" providerId="LiveId" clId="{40BB30B6-BC2B-4870-8985-95DF915A0812}" dt="2023-08-12T20:04:02.945" v="3262" actId="255"/>
          <ac:spMkLst>
            <pc:docMk/>
            <pc:sldMk cId="163736198" sldId="297"/>
            <ac:spMk id="6" creationId="{A6DDBB02-9464-CEB2-1790-240E71187667}"/>
          </ac:spMkLst>
        </pc:spChg>
      </pc:sldChg>
      <pc:sldChg chg="modSp add mod">
        <pc:chgData name="Peter Austin" userId="05060bb9c2f8944b" providerId="LiveId" clId="{40BB30B6-BC2B-4870-8985-95DF915A0812}" dt="2023-08-12T20:03:31.156" v="3258" actId="255"/>
        <pc:sldMkLst>
          <pc:docMk/>
          <pc:sldMk cId="1800482247" sldId="298"/>
        </pc:sldMkLst>
        <pc:spChg chg="mod">
          <ac:chgData name="Peter Austin" userId="05060bb9c2f8944b" providerId="LiveId" clId="{40BB30B6-BC2B-4870-8985-95DF915A0812}" dt="2023-08-12T20:03:31.156" v="3258" actId="255"/>
          <ac:spMkLst>
            <pc:docMk/>
            <pc:sldMk cId="1800482247" sldId="298"/>
            <ac:spMk id="6" creationId="{A6DDBB02-9464-CEB2-1790-240E71187667}"/>
          </ac:spMkLst>
        </pc:spChg>
      </pc:sldChg>
      <pc:sldChg chg="modSp add mod">
        <pc:chgData name="Peter Austin" userId="05060bb9c2f8944b" providerId="LiveId" clId="{40BB30B6-BC2B-4870-8985-95DF915A0812}" dt="2023-08-12T20:03:46.367" v="3260" actId="255"/>
        <pc:sldMkLst>
          <pc:docMk/>
          <pc:sldMk cId="2707002514" sldId="299"/>
        </pc:sldMkLst>
        <pc:spChg chg="mod">
          <ac:chgData name="Peter Austin" userId="05060bb9c2f8944b" providerId="LiveId" clId="{40BB30B6-BC2B-4870-8985-95DF915A0812}" dt="2023-08-12T20:03:46.367" v="3260" actId="255"/>
          <ac:spMkLst>
            <pc:docMk/>
            <pc:sldMk cId="2707002514" sldId="299"/>
            <ac:spMk id="6" creationId="{A6DDBB02-9464-CEB2-1790-240E71187667}"/>
          </ac:spMkLst>
        </pc:spChg>
      </pc:sldChg>
      <pc:sldChg chg="modSp add mod">
        <pc:chgData name="Peter Austin" userId="05060bb9c2f8944b" providerId="LiveId" clId="{40BB30B6-BC2B-4870-8985-95DF915A0812}" dt="2023-08-12T20:04:10.937" v="3263" actId="255"/>
        <pc:sldMkLst>
          <pc:docMk/>
          <pc:sldMk cId="2748440874" sldId="300"/>
        </pc:sldMkLst>
        <pc:spChg chg="mod">
          <ac:chgData name="Peter Austin" userId="05060bb9c2f8944b" providerId="LiveId" clId="{40BB30B6-BC2B-4870-8985-95DF915A0812}" dt="2023-08-12T20:04:10.937" v="3263" actId="255"/>
          <ac:spMkLst>
            <pc:docMk/>
            <pc:sldMk cId="2748440874" sldId="300"/>
            <ac:spMk id="6" creationId="{A6DDBB02-9464-CEB2-1790-240E711876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518" y="387626"/>
            <a:ext cx="5385816" cy="1225296"/>
          </a:xfrm>
        </p:spPr>
        <p:txBody>
          <a:bodyPr/>
          <a:lstStyle/>
          <a:p>
            <a:r>
              <a:rPr lang="en-US" sz="2400" dirty="0"/>
              <a:t>Dubai Residential price prediction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4ABE9-4324-1A55-41C3-349EBA3C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16" y="1652103"/>
            <a:ext cx="4397884" cy="28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Tableau visualizations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Tableau visualizations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Machine learning(if needed)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Machine learning(if needed)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4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no correlation between ………</a:t>
            </a:r>
          </a:p>
          <a:p>
            <a:endParaRPr lang="en-US" dirty="0"/>
          </a:p>
          <a:p>
            <a:r>
              <a:rPr lang="en-US" dirty="0"/>
              <a:t>Data used was………………..</a:t>
            </a:r>
          </a:p>
          <a:p>
            <a:endParaRPr lang="en-US" dirty="0"/>
          </a:p>
          <a:p>
            <a:r>
              <a:rPr lang="en-US" dirty="0"/>
              <a:t>Market for housing in Dubai is ………</a:t>
            </a:r>
          </a:p>
          <a:p>
            <a:endParaRPr lang="en-US" dirty="0"/>
          </a:p>
          <a:p>
            <a:r>
              <a:rPr lang="en-US" dirty="0"/>
              <a:t>Any other……………………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lacked coordinates for all properties listed…….</a:t>
            </a:r>
          </a:p>
          <a:p>
            <a:endParaRPr lang="en-US" dirty="0"/>
          </a:p>
          <a:p>
            <a:r>
              <a:rPr lang="en-US" dirty="0"/>
              <a:t>Given time we could develop a website or app for users to access on the go…….</a:t>
            </a:r>
          </a:p>
          <a:p>
            <a:endParaRPr lang="en-US" dirty="0"/>
          </a:p>
          <a:p>
            <a:r>
              <a:rPr lang="en-US" dirty="0"/>
              <a:t>Any Other…………..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17" y="2841134"/>
            <a:ext cx="6624629" cy="30967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Instructional Staff (Will, Erin, Andrew, Anki)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All our Boot Camp Class Mates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Project 4 Team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Jae </a:t>
            </a:r>
            <a:r>
              <a:rPr lang="en-US" dirty="0" err="1"/>
              <a:t>zakarauskas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Pandas Library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Joanna </a:t>
            </a:r>
            <a:r>
              <a:rPr lang="en-US" dirty="0" err="1"/>
              <a:t>gromek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Regression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Zunyan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austin</a:t>
            </a:r>
            <a:r>
              <a:rPr lang="en-US" dirty="0"/>
              <a:t>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21E4438-FC8E-3888-75C0-6AE93C9C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0" y="457200"/>
            <a:ext cx="3200400" cy="274638"/>
          </a:xfrm>
        </p:spPr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F0399-210B-7E5D-77D6-469EE211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4" y="3359426"/>
            <a:ext cx="2596283" cy="16312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67694-DEFA-4BC5-7B74-460A1F6E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73" y="3359425"/>
            <a:ext cx="2579253" cy="1679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273D1B-9DA9-694B-D7F0-E40E9BF1F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93" y="3359426"/>
            <a:ext cx="2581708" cy="1803346"/>
          </a:xfrm>
          <a:prstGeom prst="rect">
            <a:avLst/>
          </a:prstGeo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1BAABF2C-DDBD-C9E9-279A-3E48FD6FDD8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25857" r="25857"/>
          <a:stretch/>
        </p:blipFill>
        <p:spPr>
          <a:xfrm>
            <a:off x="9034272" y="3428999"/>
            <a:ext cx="2596896" cy="1561111"/>
          </a:xfr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76" y="1133856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76" y="1929383"/>
            <a:ext cx="5693664" cy="4004277"/>
          </a:xfrm>
        </p:spPr>
        <p:txBody>
          <a:bodyPr/>
          <a:lstStyle/>
          <a:p>
            <a:r>
              <a:rPr lang="en-US" dirty="0"/>
              <a:t>Introduction​ (Objective/Analysis Tools)</a:t>
            </a:r>
          </a:p>
          <a:p>
            <a:r>
              <a:rPr lang="en-US" dirty="0"/>
              <a:t>​Prediction Models Applied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Data Cleaning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Regression Analysis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Pandas Library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Tableau Visualizations</a:t>
            </a:r>
          </a:p>
          <a:p>
            <a:r>
              <a:rPr lang="en-US" dirty="0"/>
              <a:t>Conclusions​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02819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7" y="1980360"/>
            <a:ext cx="6766560" cy="4559587"/>
          </a:xfrm>
        </p:spPr>
        <p:txBody>
          <a:bodyPr/>
          <a:lstStyle/>
          <a:p>
            <a:r>
              <a:rPr lang="en-US" dirty="0"/>
              <a:t>Predicting housing prices dataset based on data from  Kaggle containing 80,000+ housing transactions dated January-June 2023 for Dubai, UAE.  The objective is to determine if there is a relationship between Dubai house market prices and demand. The data contains a lot of transactional data that will enable us to build relations between property median values, median sizes, number of buyers, number of sellers in any given month.</a:t>
            </a:r>
          </a:p>
          <a:p>
            <a:endParaRPr lang="en-US" dirty="0"/>
          </a:p>
          <a:p>
            <a:r>
              <a:rPr lang="en-US" dirty="0"/>
              <a:t>We will perform the price prediction using the following machine tools/techniques: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Regression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Pandas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Tableau Visualizations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Learning(if available)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4541785" cy="477520"/>
          </a:xfrm>
        </p:spPr>
        <p:txBody>
          <a:bodyPr/>
          <a:lstStyle/>
          <a:p>
            <a:r>
              <a:rPr lang="en-US" sz="1400" b="1" dirty="0"/>
              <a:t>Dubai Residential  Price Prediction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Regression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Regression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8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Pandas library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1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Pandas library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Dubai Residential  Price Prediction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57DC-1576-4395-430A-E4F140556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{0D6174BB-52B0-4BE4-B6FD-A7125D7EA246}tf78438558_win32</Template>
  <TotalTime>75</TotalTime>
  <Words>302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Sabon Next LT</vt:lpstr>
      <vt:lpstr>Wingdings</vt:lpstr>
      <vt:lpstr>Office Theme</vt:lpstr>
      <vt:lpstr>Dubai Residential price prediction </vt:lpstr>
      <vt:lpstr>MEET OUR TEAM</vt:lpstr>
      <vt:lpstr>AGENDA</vt:lpstr>
      <vt:lpstr>Introduction</vt:lpstr>
      <vt:lpstr>Prediction Models</vt:lpstr>
      <vt:lpstr>Regression analysis</vt:lpstr>
      <vt:lpstr>Regression analysis</vt:lpstr>
      <vt:lpstr>Pandas library</vt:lpstr>
      <vt:lpstr>Pandas library</vt:lpstr>
      <vt:lpstr>Tableau visualizations</vt:lpstr>
      <vt:lpstr>Tableau visualizations</vt:lpstr>
      <vt:lpstr>Machine learning(if needed)</vt:lpstr>
      <vt:lpstr>Machine learning(if needed)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Peter Austin</dc:creator>
  <cp:lastModifiedBy>Peter Austin</cp:lastModifiedBy>
  <cp:revision>1</cp:revision>
  <dcterms:created xsi:type="dcterms:W3CDTF">2023-08-12T18:51:33Z</dcterms:created>
  <dcterms:modified xsi:type="dcterms:W3CDTF">2023-08-12T20:06:37Z</dcterms:modified>
</cp:coreProperties>
</file>