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6E2-1FB6-4C79-A98D-102CFFB5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05441-47E9-4AC0-9E90-7E8E70A92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Abu Jafar Saifullah	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1109</a:t>
            </a:r>
          </a:p>
        </p:txBody>
      </p:sp>
    </p:spTree>
    <p:extLst>
      <p:ext uri="{BB962C8B-B14F-4D97-AF65-F5344CB8AC3E}">
        <p14:creationId xmlns:p14="http://schemas.microsoft.com/office/powerpoint/2010/main" val="609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37DC-DD9A-43A3-A89A-2FEE9900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22CC-ED86-4991-B6A7-EF8F07D6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&lt;q&gt;		:  The Inline Quotation element</a:t>
            </a:r>
            <a:endParaRPr lang="en-US" sz="2800" b="1" i="0" dirty="0">
              <a:solidFill>
                <a:srgbClr val="1B1B1B"/>
              </a:solidFill>
              <a:effectLst/>
              <a:latin typeface="zillaslab"/>
            </a:endParaRPr>
          </a:p>
          <a:p>
            <a:r>
              <a:rPr lang="en-US" sz="2800" dirty="0"/>
              <a:t>&lt;select&gt;	:  The HTML Select element</a:t>
            </a:r>
          </a:p>
          <a:p>
            <a:r>
              <a:rPr lang="en-US" sz="2800" dirty="0"/>
              <a:t>&lt;option&gt;	:  The HTML Option element</a:t>
            </a:r>
            <a:endParaRPr lang="en-US" sz="2800" b="1" dirty="0">
              <a:solidFill>
                <a:srgbClr val="1B1B1B"/>
              </a:solidFill>
              <a:latin typeface="zillaslab"/>
            </a:endParaRPr>
          </a:p>
        </p:txBody>
      </p:sp>
    </p:spTree>
    <p:extLst>
      <p:ext uri="{BB962C8B-B14F-4D97-AF65-F5344CB8AC3E}">
        <p14:creationId xmlns:p14="http://schemas.microsoft.com/office/powerpoint/2010/main" val="65604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53B5-BEA3-4325-88AF-2906CC89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7485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&lt;q&gt;: The Inline Quotation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B595-1846-456C-BE83-974A0406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w Cen MT" panose="020B0602020104020603" pitchFamily="34" charset="0"/>
              </a:rPr>
              <a:t>The </a:t>
            </a:r>
            <a:r>
              <a:rPr lang="en-US" sz="2400" b="1" dirty="0">
                <a:latin typeface="Tw Cen MT" panose="020B0602020104020603" pitchFamily="34" charset="0"/>
              </a:rPr>
              <a:t>&lt;q&gt;</a:t>
            </a:r>
            <a:r>
              <a:rPr lang="en-US" sz="2400" dirty="0">
                <a:latin typeface="Tw Cen MT" panose="020B0602020104020603" pitchFamily="34" charset="0"/>
              </a:rPr>
              <a:t> HTML element indicates that the enclosed text is a short inline quotation.</a:t>
            </a:r>
          </a:p>
          <a:p>
            <a:pPr algn="just"/>
            <a:r>
              <a:rPr lang="en-US" sz="2400" dirty="0">
                <a:latin typeface="Tw Cen MT" panose="020B0602020104020603" pitchFamily="34" charset="0"/>
              </a:rPr>
              <a:t>This element is intended for short quotations that don’t require paragraph breaks</a:t>
            </a:r>
          </a:p>
          <a:p>
            <a:pPr algn="just"/>
            <a:r>
              <a:rPr lang="en-US" sz="2400" dirty="0">
                <a:latin typeface="Tw Cen MT" panose="020B0602020104020603" pitchFamily="34" charset="0"/>
              </a:rPr>
              <a:t>For long quotations, </a:t>
            </a:r>
            <a:r>
              <a:rPr lang="en-US" sz="2400" b="1" dirty="0">
                <a:latin typeface="Tw Cen MT" panose="020B0602020104020603" pitchFamily="34" charset="0"/>
              </a:rPr>
              <a:t>&lt;blockquote&gt;</a:t>
            </a:r>
            <a:r>
              <a:rPr lang="en-US" sz="2400" dirty="0">
                <a:latin typeface="Tw Cen MT" panose="020B0602020104020603" pitchFamily="34" charset="0"/>
              </a:rPr>
              <a:t> is used</a:t>
            </a:r>
          </a:p>
          <a:p>
            <a:pPr algn="just"/>
            <a:r>
              <a:rPr lang="en-US" sz="2400" dirty="0">
                <a:latin typeface="Tw Cen MT" panose="020B0602020104020603" pitchFamily="34" charset="0"/>
              </a:rPr>
              <a:t>This element includes an attribute ‘cite’</a:t>
            </a:r>
          </a:p>
        </p:txBody>
      </p:sp>
    </p:spTree>
    <p:extLst>
      <p:ext uri="{BB962C8B-B14F-4D97-AF65-F5344CB8AC3E}">
        <p14:creationId xmlns:p14="http://schemas.microsoft.com/office/powerpoint/2010/main" val="144804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26F86-043A-4AAB-85AE-4640AAD6B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40" y="3289872"/>
            <a:ext cx="11473900" cy="881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7D87E-ACFF-4A5F-A13A-62F6C554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38" y="5137378"/>
            <a:ext cx="11442193" cy="613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A8631-35FD-4150-B454-3EB4E9549BF1}"/>
              </a:ext>
            </a:extLst>
          </p:cNvPr>
          <p:cNvSpPr txBox="1"/>
          <p:nvPr/>
        </p:nvSpPr>
        <p:spPr>
          <a:xfrm flipH="1">
            <a:off x="481140" y="2622375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373F3-2D8E-42D0-96C5-4EBE949A1156}"/>
              </a:ext>
            </a:extLst>
          </p:cNvPr>
          <p:cNvSpPr txBox="1"/>
          <p:nvPr/>
        </p:nvSpPr>
        <p:spPr>
          <a:xfrm flipH="1">
            <a:off x="481138" y="4469882"/>
            <a:ext cx="14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  <a:endParaRPr lang="en-US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4489DC4-5572-4A51-9BE7-DA965C81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9FCAED-04ED-4270-87BD-FDDF36D4624E}"/>
              </a:ext>
            </a:extLst>
          </p:cNvPr>
          <p:cNvCxnSpPr>
            <a:cxnSpLocks/>
          </p:cNvCxnSpPr>
          <p:nvPr/>
        </p:nvCxnSpPr>
        <p:spPr>
          <a:xfrm>
            <a:off x="7939024" y="3982720"/>
            <a:ext cx="366369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8D5B-EEB0-488B-A3D1-41EA96E6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&lt;select&gt; &amp; &lt;Option&gt;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4562-15AA-42BB-A8FF-83EBADAA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The &lt;select&gt; element represents a control that provides a menu of options</a:t>
            </a:r>
          </a:p>
          <a:p>
            <a:r>
              <a:rPr lang="en-US" sz="2800" dirty="0"/>
              <a:t>The &lt;option&gt; element is used to define an item contained in a &lt;select&gt;.</a:t>
            </a:r>
          </a:p>
          <a:p>
            <a:r>
              <a:rPr lang="en-US" sz="2800" dirty="0"/>
              <a:t>Option contains a value that is submitted to the server</a:t>
            </a:r>
          </a:p>
          <a:p>
            <a:r>
              <a:rPr lang="en-US" sz="2800" dirty="0"/>
              <a:t>Option can be further nested using &lt;</a:t>
            </a:r>
            <a:r>
              <a:rPr lang="en-US" sz="2800" dirty="0" err="1"/>
              <a:t>optgroup</a:t>
            </a:r>
            <a:r>
              <a:rPr lang="en-US" sz="2800" dirty="0"/>
              <a:t>&gt; element</a:t>
            </a:r>
          </a:p>
          <a:p>
            <a:endParaRPr lang="en-US" sz="2800" dirty="0"/>
          </a:p>
          <a:p>
            <a:r>
              <a:rPr lang="en-US" sz="2800" dirty="0"/>
              <a:t>Multiples values can be selected using select</a:t>
            </a:r>
          </a:p>
        </p:txBody>
      </p:sp>
    </p:spTree>
    <p:extLst>
      <p:ext uri="{BB962C8B-B14F-4D97-AF65-F5344CB8AC3E}">
        <p14:creationId xmlns:p14="http://schemas.microsoft.com/office/powerpoint/2010/main" val="86827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153B-7763-4436-8AFF-11397E17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E97A-B2F0-4166-819D-9CAADB02B298}"/>
              </a:ext>
            </a:extLst>
          </p:cNvPr>
          <p:cNvSpPr txBox="1"/>
          <p:nvPr/>
        </p:nvSpPr>
        <p:spPr>
          <a:xfrm flipH="1">
            <a:off x="1132782" y="2519794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698C0-B127-4BD6-89AA-00C97CBB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3133859"/>
            <a:ext cx="992643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12474-3A56-4416-8D83-389EFE0C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1538657"/>
            <a:ext cx="12155596" cy="380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CA363-175D-4FC1-8F9E-E06C3AC0CEBB}"/>
              </a:ext>
            </a:extLst>
          </p:cNvPr>
          <p:cNvSpPr txBox="1"/>
          <p:nvPr/>
        </p:nvSpPr>
        <p:spPr>
          <a:xfrm flipH="1">
            <a:off x="634999" y="863600"/>
            <a:ext cx="200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7436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9274-9DCD-419F-B2E6-2D0665EF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E702-245F-447D-9988-D6692AD4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94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430</TotalTime>
  <Words>164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Tw Cen MT</vt:lpstr>
      <vt:lpstr>zillaslab</vt:lpstr>
      <vt:lpstr>Parcel</vt:lpstr>
      <vt:lpstr>HTML Tags </vt:lpstr>
      <vt:lpstr>Topics </vt:lpstr>
      <vt:lpstr>&lt;q&gt;: The Inline Quotation element</vt:lpstr>
      <vt:lpstr>Examples</vt:lpstr>
      <vt:lpstr>&lt;select&gt; &amp; &lt;Option&gt;</vt:lpstr>
      <vt:lpstr>More examples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 </dc:title>
  <dc:creator>Jafar Mahin</dc:creator>
  <cp:lastModifiedBy>Jafar Mahin</cp:lastModifiedBy>
  <cp:revision>3</cp:revision>
  <dcterms:created xsi:type="dcterms:W3CDTF">2022-02-02T13:01:03Z</dcterms:created>
  <dcterms:modified xsi:type="dcterms:W3CDTF">2022-02-03T06:21:03Z</dcterms:modified>
</cp:coreProperties>
</file>