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27C85E-2E5C-4EF3-A8AC-848B2FB0F19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D6BF0A-57EB-413C-BC89-669CAA56BD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435609"/>
            <a:ext cx="9335193" cy="1360793"/>
          </a:xfrm>
        </p:spPr>
        <p:txBody>
          <a:bodyPr/>
          <a:lstStyle/>
          <a:p>
            <a:r>
              <a:rPr lang="en-US" b="1" dirty="0" smtClean="0"/>
              <a:t>Web Design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By: Jafar s/o </a:t>
            </a:r>
            <a:r>
              <a:rPr lang="en-US" b="1" dirty="0" err="1" smtClean="0">
                <a:solidFill>
                  <a:schemeClr val="tx1"/>
                </a:solidFill>
              </a:rPr>
              <a:t>mohammad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hosain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Instructor: </a:t>
            </a:r>
            <a:r>
              <a:rPr lang="en-US" b="1" dirty="0" err="1" smtClean="0">
                <a:solidFill>
                  <a:schemeClr val="tx1"/>
                </a:solidFill>
              </a:rPr>
              <a:t>pohanyar</a:t>
            </a:r>
            <a:r>
              <a:rPr lang="en-US" b="1" dirty="0" smtClean="0">
                <a:solidFill>
                  <a:schemeClr val="tx1"/>
                </a:solidFill>
              </a:rPr>
              <a:t> Majid </a:t>
            </a:r>
            <a:r>
              <a:rPr lang="en-US" b="1" dirty="0" err="1" smtClean="0">
                <a:solidFill>
                  <a:schemeClr val="tx1"/>
                </a:solidFill>
              </a:rPr>
              <a:t>Ayuobi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1919962"/>
            <a:ext cx="9335193" cy="1360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Abu Ali </a:t>
            </a:r>
            <a:r>
              <a:rPr lang="en-US" sz="5400" b="1" dirty="0" err="1" smtClean="0"/>
              <a:t>Sina</a:t>
            </a:r>
            <a:r>
              <a:rPr lang="en-US" sz="5400" b="1" dirty="0" smtClean="0"/>
              <a:t> Hospital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65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896204"/>
            <a:ext cx="10623665" cy="69707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Different Sections/Pages: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5935" y="1925782"/>
            <a:ext cx="8836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400" dirty="0" smtClean="0"/>
              <a:t> Home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 About 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 Services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 Doctors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 Patient Guide</a:t>
            </a:r>
          </a:p>
          <a:p>
            <a:pPr marL="342900" indent="-342900">
              <a:buAutoNum type="arabicPeriod"/>
            </a:pPr>
            <a:r>
              <a:rPr lang="en-US" sz="4400" dirty="0" smtClean="0"/>
              <a:t> Patient Rights</a:t>
            </a:r>
          </a:p>
        </p:txBody>
      </p:sp>
    </p:spTree>
    <p:extLst>
      <p:ext uri="{BB962C8B-B14F-4D97-AF65-F5344CB8AC3E}">
        <p14:creationId xmlns:p14="http://schemas.microsoft.com/office/powerpoint/2010/main" val="5229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896204"/>
            <a:ext cx="10623665" cy="69707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Common Elements: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5935" y="1925782"/>
            <a:ext cx="8836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 Header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Logo</a:t>
            </a:r>
          </a:p>
          <a:p>
            <a:pPr marL="800100" lvl="1" indent="-342900">
              <a:buAutoNum type="arabicPeriod"/>
            </a:pP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800100" lvl="1" indent="-342900">
              <a:buAutoNum type="arabicPeriod"/>
            </a:pPr>
            <a:r>
              <a:rPr lang="en-US" sz="2800" dirty="0" smtClean="0"/>
              <a:t>Header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Footer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Cooperator Company Logos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Links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Contact-us Form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Copy-right social media links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0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71" y="896204"/>
            <a:ext cx="10623665" cy="69707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Website Attributes: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5935" y="1925782"/>
            <a:ext cx="10277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Show different wards &amp; services of clinic; dental, surgery, etc.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Show all information about hospital; about-us part.</a:t>
            </a:r>
          </a:p>
          <a:p>
            <a:pPr marL="342900" indent="-342900">
              <a:buAutoNum type="arabicPeriod"/>
            </a:pPr>
            <a:r>
              <a:rPr lang="en-US" sz="2800" dirty="0" err="1"/>
              <a:t>I</a:t>
            </a:r>
            <a:r>
              <a:rPr lang="en-US" sz="2800" dirty="0" err="1" smtClean="0"/>
              <a:t>nfrom</a:t>
            </a:r>
            <a:r>
              <a:rPr lang="en-US" sz="2800" dirty="0" smtClean="0"/>
              <a:t> about new &amp; recent news of the hospital.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Inform about all doctors in hospital.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Show status of the hospital; equipment details.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Ability to contact &amp; send email to hospital manager.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Info about patient’s rights in hospital.</a:t>
            </a:r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Info about patient’s guides &amp; responsibilities in hospital.</a:t>
            </a:r>
          </a:p>
        </p:txBody>
      </p:sp>
    </p:spTree>
    <p:extLst>
      <p:ext uri="{BB962C8B-B14F-4D97-AF65-F5344CB8AC3E}">
        <p14:creationId xmlns:p14="http://schemas.microsoft.com/office/powerpoint/2010/main" val="311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02327" y="232352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64105" y="534572"/>
            <a:ext cx="9734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Thanks for Attention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0809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135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Web Design Project</vt:lpstr>
      <vt:lpstr>Different Sections/Pages:</vt:lpstr>
      <vt:lpstr>Common Elements:</vt:lpstr>
      <vt:lpstr>Website Attributes: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Jafar</dc:creator>
  <cp:lastModifiedBy>Jafar</cp:lastModifiedBy>
  <cp:revision>10</cp:revision>
  <dcterms:created xsi:type="dcterms:W3CDTF">2022-10-30T05:46:44Z</dcterms:created>
  <dcterms:modified xsi:type="dcterms:W3CDTF">2022-11-06T09:37:39Z</dcterms:modified>
</cp:coreProperties>
</file>