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1.png" ContentType="image/png"/>
  <Override PartName="/ppt/media/image2.jpeg" ContentType="image/jpeg"/>
  <Override PartName="/ppt/media/image8.png" ContentType="image/png"/>
  <Override PartName="/ppt/media/image17.jpeg" ContentType="image/jpe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9.png" ContentType="image/png"/>
  <Override PartName="/ppt/media/image10.png" ContentType="image/png"/>
  <Override PartName="/ppt/media/image29.jpeg" ContentType="image/jpeg"/>
  <Override PartName="/ppt/media/image11.jpeg" ContentType="image/jpeg"/>
  <Override PartName="/ppt/media/image12.jpeg" ContentType="image/jpeg"/>
  <Override PartName="/ppt/media/image13.png" ContentType="image/png"/>
  <Override PartName="/ppt/media/image14.png" ContentType="image/png"/>
  <Override PartName="/ppt/media/image15.png" ContentType="image/png"/>
  <Override PartName="/ppt/media/image16.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657901F-E3DF-4FCF-8454-87631690B81F}"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E978547-4C7F-4F1A-9A6D-BBBC4388854C}"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AC6C5A0E-679A-484E-80C2-FAF385287A77}"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F99D66A3-5B9A-48FD-8DF9-30905D833708}"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955FFE05-1BD3-49C0-A947-68210AF235C6}"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4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E95156A-DBCD-4244-9FA0-24FFD1C2105F}"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5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413CFBA-1BA5-4DB1-8B94-EDD74D37D7C1}"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5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1E63B0E-85C8-452B-BC4C-EFA0C87CD8C6}"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70B62E3-478F-4C7D-88FF-E4978F3A622A}"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B2AE614-B5A5-4B4A-98BA-A9EA4CB0D886}"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D0C4CB5-96CA-44EF-898C-572815412147}"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3E71F6D-5B23-4DFA-BDEA-49FF442D5D12}"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6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1CC7147-F40D-4E0E-BF12-47E7CBF9D92C}"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C22DA14-4988-41B2-9AE7-B4C66C410287}"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7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AFCA7FF-36FF-4270-B7C5-7EE5920FAAE2}"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7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B5C3E583-DA21-4D88-A2A4-20431168AF93}"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7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8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8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8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8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D862EA34-4FA7-420B-94BA-B2D9AEEF74DD}"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0D15F029-9597-4570-ADCF-06BD9BDEA68F}"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9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DFB1CE1C-5E7C-421A-8D1F-A6CF2EE0526F}"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9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9A3AF27B-C64D-4AD4-8D93-07518E008A11}"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9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9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979D5EFC-91D7-48AC-8130-079E7A8DE941}"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146765AB-7669-4C61-8C1B-724936AA2950}"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FB11FFC-445A-4A6D-903C-935D57F41FFD}"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8A5900B1-C240-4707-A3D3-B226329EDA76}"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0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0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0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2C44A50B-3A81-47EF-97E6-40A2ABE3473A}"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0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0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0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19ECC694-B96A-4936-98D4-094C363BE645}"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0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1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1D844E15-004A-4933-8300-8F07E6019CFB}"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1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1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4EE32CDA-4900-4AC0-A055-903EB57ACEB3}"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1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1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5E95886E-8B0D-42F3-BA40-8C2475937F15}"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2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2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2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2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2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2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053D6730-35EB-49A0-84E4-31EB6EDBD3DB}"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AEA0F3F9-0F46-4051-AFA7-ACA0998DC1C5}"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3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760DC415-F3E4-4AE3-9541-0E27D99FB5AF}"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3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DE6BF903-DFF3-4D36-82D5-B6EEE34E7300}"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C7B8CA2-5834-411C-8B25-11F669CDC31F}"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3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3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04729EA3-894E-42F4-BF7E-49E9CD1E6727}"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550D8E7E-3386-4223-8D6D-513F60FC5C9C}"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1807AB83-0041-4370-9A32-792FCAF803D5}"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4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4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4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D014C3CC-72EB-48B1-B821-7A44A93F14F7}"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4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4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4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054C5BE4-CAEE-4AC1-B064-530E4AE36A14}"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5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5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C51CA274-B823-4ADE-9CB6-F4642C8C319B}"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5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5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AD193636-C518-4C2F-AD79-6D0550EFCFC3}"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5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5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5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6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F6C8DFDE-3876-403B-ACC1-C2356FD10F08}"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6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6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6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6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6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6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089F8808-6361-42DA-A380-538543EDDB4B}"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46E8E785-723F-4E80-9675-A57584C9AC01}"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FB994A6-EA7A-403B-B69F-5FE6410DF472}"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7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FD4026CD-F71C-4F77-91C4-3E0D96B3D713}"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7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4BC334A7-7B14-4CDB-BE72-6ED3A8EED62C}"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7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8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C19A6827-C7EB-4726-91C8-B0CFC4FE5A38}"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9D529BE7-1B25-4621-BB7A-466B159DA075}"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0E1BE3CB-EF1C-40D4-8820-A67106515A24}"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8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8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8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98AE4767-8EB8-4798-AC08-6EA69B6B887E}"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8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8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9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C7E3F232-1939-4922-9322-1625A350695B}"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9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9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9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9BEF842E-DD78-4C61-8A13-9AB580C175CA}"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9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9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87A2BEFD-B33C-4654-9F04-BBE51A32E6DC}"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9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0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0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0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90A99A0D-7DB0-41F2-8C40-E25F51AFB848}" type="slidenum">
              <a:t>&lt;#&gt;</a:t>
            </a:fld>
          </a:p>
        </p:txBody>
      </p:sp>
      <p:sp>
        <p:nvSpPr>
          <p:cNvPr id="9" name="PlaceHolder 8"/>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35264B5-8977-48CE-9726-04B3E06BF16E}"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20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0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0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0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0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0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A0B424CF-A5EF-4071-9604-8A40FE3B7CE2}" type="slidenum">
              <a:t>&lt;#&gt;</a:t>
            </a:fld>
          </a:p>
        </p:txBody>
      </p:sp>
      <p:sp>
        <p:nvSpPr>
          <p:cNvPr id="11" name="PlaceHolder 10"/>
          <p:cNvSpPr>
            <a:spLocks noGrp="1"/>
          </p:cNvSpPr>
          <p:nvPr>
            <p:ph type="dt" idx="15"/>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F767369-2E07-46CB-BFFC-F45883D27A41}"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AB613FD-6351-4AE3-AB34-9BDAF1734301}"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B9859CF-E093-4525-A177-D9B7C303E4D4}"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bg object 16" descr=""/>
          <p:cNvPicPr/>
          <p:nvPr/>
        </p:nvPicPr>
        <p:blipFill>
          <a:blip r:embed="rId2"/>
          <a:stretch/>
        </p:blipFill>
        <p:spPr>
          <a:xfrm>
            <a:off x="8967240" y="6285960"/>
            <a:ext cx="2942640" cy="442080"/>
          </a:xfrm>
          <a:prstGeom prst="rect">
            <a:avLst/>
          </a:prstGeom>
          <a:ln w="0">
            <a:noFill/>
          </a:ln>
        </p:spPr>
      </p:pic>
      <p:sp>
        <p:nvSpPr>
          <p:cNvPr id="1" name="PlaceHolder 1"/>
          <p:cNvSpPr>
            <a:spLocks noGrp="1"/>
          </p:cNvSpPr>
          <p:nvPr>
            <p:ph type="ftr" idx="1"/>
          </p:nvPr>
        </p:nvSpPr>
        <p:spPr>
          <a:xfrm>
            <a:off x="4145400" y="6378120"/>
            <a:ext cx="3898440" cy="34020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latin typeface="Times New Roman"/>
              </a:defRPr>
            </a:lvl1pPr>
          </a:lstStyle>
          <a:p>
            <a:pPr indent="0" algn="ctr">
              <a:lnSpc>
                <a:spcPct val="100000"/>
              </a:lnSpc>
              <a:buNone/>
              <a:tabLst>
                <a:tab algn="l" pos="0"/>
              </a:tabLst>
            </a:pPr>
            <a:r>
              <a:rPr b="0" lang="en-US" sz="1400" spc="-1" strike="noStrike">
                <a:latin typeface="Times New Roman"/>
              </a:rPr>
              <a:t>&lt;footer&gt;</a:t>
            </a:r>
            <a:endParaRPr b="0" lang="en-US" sz="1400" spc="-1" strike="noStrike">
              <a:latin typeface="Times New Roman"/>
            </a:endParaRPr>
          </a:p>
        </p:txBody>
      </p:sp>
      <p:sp>
        <p:nvSpPr>
          <p:cNvPr id="2" name="PlaceHolder 2"/>
          <p:cNvSpPr>
            <a:spLocks noGrp="1"/>
          </p:cNvSpPr>
          <p:nvPr>
            <p:ph type="sldNum" idx="2"/>
          </p:nvPr>
        </p:nvSpPr>
        <p:spPr>
          <a:xfrm>
            <a:off x="8778240" y="6378120"/>
            <a:ext cx="2801160" cy="340200"/>
          </a:xfrm>
          <a:prstGeom prst="rect">
            <a:avLst/>
          </a:prstGeom>
          <a:noFill/>
          <a:ln w="0">
            <a:noFill/>
          </a:ln>
        </p:spPr>
        <p:txBody>
          <a:bodyPr lIns="0" rIns="0" tIns="0" bIns="0" anchor="t">
            <a:noAutofit/>
          </a:bodyPr>
          <a:lstStyle>
            <a:lvl1pPr indent="0" algn="r">
              <a:lnSpc>
                <a:spcPct val="100000"/>
              </a:lnSpc>
              <a:buNone/>
              <a:tabLst>
                <a:tab algn="l" pos="0"/>
              </a:tabLst>
              <a:defRPr b="0" lang="en-US" sz="1800" spc="-1" strike="noStrike">
                <a:solidFill>
                  <a:srgbClr val="b2b2b2"/>
                </a:solidFill>
                <a:latin typeface="Calibri"/>
              </a:defRPr>
            </a:lvl1pPr>
          </a:lstStyle>
          <a:p>
            <a:pPr indent="0" algn="r">
              <a:lnSpc>
                <a:spcPct val="100000"/>
              </a:lnSpc>
              <a:buNone/>
              <a:tabLst>
                <a:tab algn="l" pos="0"/>
              </a:tabLst>
            </a:pPr>
            <a:fld id="{6F555F04-1E5B-4D7D-A346-84F4601C25FF}" type="slidenum">
              <a:rPr b="0" lang="en-US" sz="1800" spc="-1" strike="noStrike">
                <a:solidFill>
                  <a:srgbClr val="b2b2b2"/>
                </a:solidFill>
                <a:latin typeface="Calibri"/>
              </a:rPr>
              <a:t>&lt;number&gt;</a:t>
            </a:fld>
            <a:endParaRPr b="0" lang="en-US" sz="1800" spc="-1" strike="noStrike">
              <a:latin typeface="Times New Roman"/>
            </a:endParaRPr>
          </a:p>
        </p:txBody>
      </p:sp>
      <p:sp>
        <p:nvSpPr>
          <p:cNvPr id="3" name="PlaceHolder 3"/>
          <p:cNvSpPr>
            <a:spLocks noGrp="1"/>
          </p:cNvSpPr>
          <p:nvPr>
            <p:ph type="dt" idx="3"/>
          </p:nvPr>
        </p:nvSpPr>
        <p:spPr>
          <a:xfrm>
            <a:off x="609480" y="6378120"/>
            <a:ext cx="2801160" cy="340200"/>
          </a:xfrm>
          <a:prstGeom prst="rect">
            <a:avLst/>
          </a:prstGeom>
          <a:noFill/>
          <a:ln w="0">
            <a:noFill/>
          </a:ln>
        </p:spPr>
        <p:txBody>
          <a:bodyPr lIns="0" rIns="0" tIns="0" bIns="0" anchor="t">
            <a:noAutofit/>
          </a:bodyPr>
          <a:lstStyle>
            <a:lvl1pPr indent="0">
              <a:buNone/>
              <a:defRPr b="0" lang="en-US" sz="1400" spc="-1" strike="noStrike">
                <a:latin typeface="Times New Roman"/>
              </a:defRPr>
            </a:lvl1pPr>
          </a:lstStyle>
          <a:p>
            <a:pPr indent="0">
              <a:buNone/>
            </a:pPr>
            <a:r>
              <a:rPr b="0" lang="en-US" sz="1400" spc="-1" strike="noStrike">
                <a:latin typeface="Times New Roman"/>
              </a:rPr>
              <a:t>&lt;date/time&gt;</a:t>
            </a:r>
            <a:endParaRPr b="0" lang="en-US" sz="1400" spc="-1" strike="noStrike">
              <a:latin typeface="Times New Roman"/>
            </a:endParaRP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latin typeface="Arial"/>
              </a:rPr>
              <a:t>Click to edit the title text format</a:t>
            </a:r>
            <a:endParaRPr b="0" lang="en-US" sz="4400" spc="-1" strike="noStrike">
              <a:latin typeface="Arial"/>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2" name="bg object 16" descr=""/>
          <p:cNvPicPr/>
          <p:nvPr/>
        </p:nvPicPr>
        <p:blipFill>
          <a:blip r:embed="rId2"/>
          <a:stretch/>
        </p:blipFill>
        <p:spPr>
          <a:xfrm>
            <a:off x="8967240" y="6285960"/>
            <a:ext cx="2943360" cy="442800"/>
          </a:xfrm>
          <a:prstGeom prst="rect">
            <a:avLst/>
          </a:prstGeom>
          <a:ln w="0">
            <a:noFill/>
          </a:ln>
        </p:spPr>
      </p:pic>
      <p:sp>
        <p:nvSpPr>
          <p:cNvPr id="43" name="PlaceHolder 1"/>
          <p:cNvSpPr>
            <a:spLocks noGrp="1"/>
          </p:cNvSpPr>
          <p:nvPr>
            <p:ph type="ftr" idx="4"/>
          </p:nvPr>
        </p:nvSpPr>
        <p:spPr>
          <a:xfrm>
            <a:off x="4145400" y="6378120"/>
            <a:ext cx="3899160" cy="34092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latin typeface="Times New Roman"/>
              </a:defRPr>
            </a:lvl1pPr>
          </a:lstStyle>
          <a:p>
            <a:pPr indent="0" algn="ctr">
              <a:lnSpc>
                <a:spcPct val="100000"/>
              </a:lnSpc>
              <a:buNone/>
              <a:tabLst>
                <a:tab algn="l" pos="0"/>
              </a:tabLst>
            </a:pPr>
            <a:r>
              <a:rPr b="0" lang="en-US" sz="1400" spc="-1" strike="noStrike">
                <a:latin typeface="Times New Roman"/>
              </a:rPr>
              <a:t>&lt;footer&gt;</a:t>
            </a:r>
            <a:endParaRPr b="0" lang="en-US" sz="1400" spc="-1" strike="noStrike">
              <a:latin typeface="Times New Roman"/>
            </a:endParaRPr>
          </a:p>
        </p:txBody>
      </p:sp>
      <p:sp>
        <p:nvSpPr>
          <p:cNvPr id="44" name="PlaceHolder 2"/>
          <p:cNvSpPr>
            <a:spLocks noGrp="1"/>
          </p:cNvSpPr>
          <p:nvPr>
            <p:ph type="sldNum" idx="5"/>
          </p:nvPr>
        </p:nvSpPr>
        <p:spPr>
          <a:xfrm>
            <a:off x="8778240" y="6378120"/>
            <a:ext cx="2801880" cy="340920"/>
          </a:xfrm>
          <a:prstGeom prst="rect">
            <a:avLst/>
          </a:prstGeom>
          <a:noFill/>
          <a:ln w="0">
            <a:noFill/>
          </a:ln>
        </p:spPr>
        <p:txBody>
          <a:bodyPr lIns="0" rIns="0" tIns="0" bIns="0" anchor="t">
            <a:noAutofit/>
          </a:bodyPr>
          <a:lstStyle>
            <a:lvl1pPr indent="0">
              <a:lnSpc>
                <a:spcPct val="100000"/>
              </a:lnSpc>
              <a:buNone/>
              <a:tabLst>
                <a:tab algn="l" pos="0"/>
              </a:tabLst>
              <a:defRPr b="0" lang="en-US" sz="2400" spc="-1" strike="noStrike">
                <a:latin typeface="Times New Roman"/>
              </a:defRPr>
            </a:lvl1pPr>
          </a:lstStyle>
          <a:p>
            <a:pPr indent="0">
              <a:lnSpc>
                <a:spcPct val="100000"/>
              </a:lnSpc>
              <a:buNone/>
              <a:tabLst>
                <a:tab algn="l" pos="0"/>
              </a:tabLst>
            </a:pPr>
            <a:fld id="{30705A02-E1B5-4BE8-9EF3-1B260B4D1DAA}" type="slidenum">
              <a:rPr b="0" lang="en-US" sz="2400" spc="-1" strike="noStrike">
                <a:latin typeface="Times New Roman"/>
              </a:rPr>
              <a:t>&lt;number&gt;</a:t>
            </a:fld>
            <a:endParaRPr b="0" lang="en-US" sz="2400" spc="-1" strike="noStrike">
              <a:latin typeface="Times New Roman"/>
            </a:endParaRPr>
          </a:p>
        </p:txBody>
      </p:sp>
      <p:sp>
        <p:nvSpPr>
          <p:cNvPr id="45" name="PlaceHolder 3"/>
          <p:cNvSpPr>
            <a:spLocks noGrp="1"/>
          </p:cNvSpPr>
          <p:nvPr>
            <p:ph type="dt" idx="6"/>
          </p:nvPr>
        </p:nvSpPr>
        <p:spPr>
          <a:xfrm>
            <a:off x="609480" y="6378120"/>
            <a:ext cx="2801880" cy="340920"/>
          </a:xfrm>
          <a:prstGeom prst="rect">
            <a:avLst/>
          </a:prstGeom>
          <a:noFill/>
          <a:ln w="0">
            <a:noFill/>
          </a:ln>
        </p:spPr>
        <p:txBody>
          <a:bodyPr lIns="0" rIns="0" tIns="0" bIns="0" anchor="t">
            <a:noAutofit/>
          </a:bodyPr>
          <a:lstStyle>
            <a:lvl1pPr indent="0">
              <a:buNone/>
              <a:defRPr b="0" lang="en-US" sz="1400" spc="-1" strike="noStrike">
                <a:latin typeface="Times New Roman"/>
              </a:defRPr>
            </a:lvl1pPr>
          </a:lstStyle>
          <a:p>
            <a:pPr indent="0">
              <a:buNone/>
            </a:pPr>
            <a:r>
              <a:rPr b="0" lang="en-US" sz="1400" spc="-1" strike="noStrike">
                <a:latin typeface="Times New Roman"/>
              </a:rPr>
              <a:t>&lt;date/time&gt;</a:t>
            </a:r>
            <a:endParaRPr b="0" lang="en-US" sz="1400" spc="-1" strike="noStrike">
              <a:latin typeface="Times New Roman"/>
            </a:endParaRPr>
          </a:p>
        </p:txBody>
      </p:sp>
      <p:sp>
        <p:nvSpPr>
          <p:cNvPr id="4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latin typeface="Arial"/>
              </a:rPr>
              <a:t>Click to edit the title text format</a:t>
            </a:r>
            <a:endParaRPr b="0" lang="en-US" sz="4400" spc="-1" strike="noStrike">
              <a:latin typeface="Arial"/>
            </a:endParaRPr>
          </a:p>
        </p:txBody>
      </p:sp>
      <p:sp>
        <p:nvSpPr>
          <p:cNvPr id="4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4" name="bg object 16" descr=""/>
          <p:cNvPicPr/>
          <p:nvPr/>
        </p:nvPicPr>
        <p:blipFill>
          <a:blip r:embed="rId2"/>
          <a:stretch/>
        </p:blipFill>
        <p:spPr>
          <a:xfrm>
            <a:off x="8967240" y="6285960"/>
            <a:ext cx="2943360" cy="442800"/>
          </a:xfrm>
          <a:prstGeom prst="rect">
            <a:avLst/>
          </a:prstGeom>
          <a:ln w="0">
            <a:noFill/>
          </a:ln>
        </p:spPr>
      </p:pic>
      <p:sp>
        <p:nvSpPr>
          <p:cNvPr id="85" name="PlaceHolder 1"/>
          <p:cNvSpPr>
            <a:spLocks noGrp="1"/>
          </p:cNvSpPr>
          <p:nvPr>
            <p:ph type="ftr" idx="7"/>
          </p:nvPr>
        </p:nvSpPr>
        <p:spPr>
          <a:xfrm>
            <a:off x="4145400" y="6378120"/>
            <a:ext cx="3899160" cy="34092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latin typeface="Times New Roman"/>
              </a:defRPr>
            </a:lvl1pPr>
          </a:lstStyle>
          <a:p>
            <a:pPr indent="0" algn="ctr">
              <a:lnSpc>
                <a:spcPct val="100000"/>
              </a:lnSpc>
              <a:buNone/>
              <a:tabLst>
                <a:tab algn="l" pos="0"/>
              </a:tabLst>
            </a:pPr>
            <a:r>
              <a:rPr b="0" lang="en-US" sz="1400" spc="-1" strike="noStrike">
                <a:latin typeface="Times New Roman"/>
              </a:rPr>
              <a:t>&lt;footer&gt;</a:t>
            </a:r>
            <a:endParaRPr b="0" lang="en-US" sz="1400" spc="-1" strike="noStrike">
              <a:latin typeface="Times New Roman"/>
            </a:endParaRPr>
          </a:p>
        </p:txBody>
      </p:sp>
      <p:sp>
        <p:nvSpPr>
          <p:cNvPr id="86" name="PlaceHolder 2"/>
          <p:cNvSpPr>
            <a:spLocks noGrp="1"/>
          </p:cNvSpPr>
          <p:nvPr>
            <p:ph type="sldNum" idx="8"/>
          </p:nvPr>
        </p:nvSpPr>
        <p:spPr>
          <a:xfrm>
            <a:off x="8778240" y="6378120"/>
            <a:ext cx="2801880" cy="340920"/>
          </a:xfrm>
          <a:prstGeom prst="rect">
            <a:avLst/>
          </a:prstGeom>
          <a:noFill/>
          <a:ln w="0">
            <a:noFill/>
          </a:ln>
        </p:spPr>
        <p:txBody>
          <a:bodyPr lIns="0" rIns="0" tIns="0" bIns="0" anchor="t">
            <a:noAutofit/>
          </a:bodyPr>
          <a:lstStyle>
            <a:lvl1pPr indent="0">
              <a:lnSpc>
                <a:spcPct val="100000"/>
              </a:lnSpc>
              <a:buNone/>
              <a:tabLst>
                <a:tab algn="l" pos="0"/>
              </a:tabLst>
              <a:defRPr b="0" lang="en-US" sz="2400" spc="-1" strike="noStrike">
                <a:latin typeface="Times New Roman"/>
              </a:defRPr>
            </a:lvl1pPr>
          </a:lstStyle>
          <a:p>
            <a:pPr indent="0">
              <a:lnSpc>
                <a:spcPct val="100000"/>
              </a:lnSpc>
              <a:buNone/>
              <a:tabLst>
                <a:tab algn="l" pos="0"/>
              </a:tabLst>
            </a:pPr>
            <a:fld id="{FA7A789D-786C-4232-BFF8-EA7394F0E4AC}" type="slidenum">
              <a:rPr b="0" lang="en-US" sz="2400" spc="-1" strike="noStrike">
                <a:latin typeface="Times New Roman"/>
              </a:rPr>
              <a:t>&lt;number&gt;</a:t>
            </a:fld>
            <a:endParaRPr b="0" lang="en-US" sz="2400" spc="-1" strike="noStrike">
              <a:latin typeface="Times New Roman"/>
            </a:endParaRPr>
          </a:p>
        </p:txBody>
      </p:sp>
      <p:sp>
        <p:nvSpPr>
          <p:cNvPr id="87" name="PlaceHolder 3"/>
          <p:cNvSpPr>
            <a:spLocks noGrp="1"/>
          </p:cNvSpPr>
          <p:nvPr>
            <p:ph type="dt" idx="9"/>
          </p:nvPr>
        </p:nvSpPr>
        <p:spPr>
          <a:xfrm>
            <a:off x="609480" y="6378120"/>
            <a:ext cx="2801880" cy="340920"/>
          </a:xfrm>
          <a:prstGeom prst="rect">
            <a:avLst/>
          </a:prstGeom>
          <a:noFill/>
          <a:ln w="0">
            <a:noFill/>
          </a:ln>
        </p:spPr>
        <p:txBody>
          <a:bodyPr lIns="0" rIns="0" tIns="0" bIns="0" anchor="t">
            <a:noAutofit/>
          </a:bodyPr>
          <a:lstStyle>
            <a:lvl1pPr indent="0">
              <a:buNone/>
              <a:defRPr b="0" lang="en-US" sz="1400" spc="-1" strike="noStrike">
                <a:latin typeface="Times New Roman"/>
              </a:defRPr>
            </a:lvl1pPr>
          </a:lstStyle>
          <a:p>
            <a:pPr indent="0">
              <a:buNone/>
            </a:pPr>
            <a:r>
              <a:rPr b="0" lang="en-US" sz="1400" spc="-1" strike="noStrike">
                <a:latin typeface="Times New Roman"/>
              </a:rPr>
              <a:t>&lt;date/time&gt;</a:t>
            </a:r>
            <a:endParaRPr b="0" lang="en-US" sz="1400" spc="-1" strike="noStrike">
              <a:latin typeface="Times New Roman"/>
            </a:endParaRPr>
          </a:p>
        </p:txBody>
      </p:sp>
      <p:sp>
        <p:nvSpPr>
          <p:cNvPr id="88"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latin typeface="Arial"/>
              </a:rPr>
              <a:t>Click to edit the title text format</a:t>
            </a:r>
            <a:endParaRPr b="0" lang="en-US" sz="4400" spc="-1" strike="noStrike">
              <a:latin typeface="Arial"/>
            </a:endParaRPr>
          </a:p>
        </p:txBody>
      </p:sp>
      <p:sp>
        <p:nvSpPr>
          <p:cNvPr id="8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6" name="bg object 16" descr=""/>
          <p:cNvPicPr/>
          <p:nvPr/>
        </p:nvPicPr>
        <p:blipFill>
          <a:blip r:embed="rId2"/>
          <a:stretch/>
        </p:blipFill>
        <p:spPr>
          <a:xfrm>
            <a:off x="8967240" y="6285960"/>
            <a:ext cx="2942640" cy="442080"/>
          </a:xfrm>
          <a:prstGeom prst="rect">
            <a:avLst/>
          </a:prstGeom>
          <a:ln w="0">
            <a:noFill/>
          </a:ln>
        </p:spPr>
      </p:pic>
      <p:sp>
        <p:nvSpPr>
          <p:cNvPr id="127" name="PlaceHolder 1"/>
          <p:cNvSpPr>
            <a:spLocks noGrp="1"/>
          </p:cNvSpPr>
          <p:nvPr>
            <p:ph type="ftr" idx="10"/>
          </p:nvPr>
        </p:nvSpPr>
        <p:spPr>
          <a:xfrm>
            <a:off x="4145400" y="6378120"/>
            <a:ext cx="3898440" cy="34020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latin typeface="Times New Roman"/>
              </a:defRPr>
            </a:lvl1pPr>
          </a:lstStyle>
          <a:p>
            <a:pPr indent="0" algn="ctr">
              <a:lnSpc>
                <a:spcPct val="100000"/>
              </a:lnSpc>
              <a:buNone/>
              <a:tabLst>
                <a:tab algn="l" pos="0"/>
              </a:tabLst>
            </a:pPr>
            <a:r>
              <a:rPr b="0" lang="en-US" sz="1400" spc="-1" strike="noStrike">
                <a:latin typeface="Times New Roman"/>
              </a:rPr>
              <a:t>&lt;footer&gt;</a:t>
            </a:r>
            <a:endParaRPr b="0" lang="en-US" sz="1400" spc="-1" strike="noStrike">
              <a:latin typeface="Times New Roman"/>
            </a:endParaRPr>
          </a:p>
        </p:txBody>
      </p:sp>
      <p:sp>
        <p:nvSpPr>
          <p:cNvPr id="128" name="PlaceHolder 2"/>
          <p:cNvSpPr>
            <a:spLocks noGrp="1"/>
          </p:cNvSpPr>
          <p:nvPr>
            <p:ph type="sldNum" idx="11"/>
          </p:nvPr>
        </p:nvSpPr>
        <p:spPr>
          <a:xfrm>
            <a:off x="8778240" y="6378120"/>
            <a:ext cx="2801160" cy="340200"/>
          </a:xfrm>
          <a:prstGeom prst="rect">
            <a:avLst/>
          </a:prstGeom>
          <a:noFill/>
          <a:ln w="0">
            <a:noFill/>
          </a:ln>
        </p:spPr>
        <p:txBody>
          <a:bodyPr lIns="0" rIns="0" tIns="0" bIns="0" anchor="t">
            <a:noAutofit/>
          </a:bodyPr>
          <a:lstStyle>
            <a:lvl1pPr indent="0" algn="r">
              <a:lnSpc>
                <a:spcPct val="100000"/>
              </a:lnSpc>
              <a:buNone/>
              <a:tabLst>
                <a:tab algn="l" pos="0"/>
              </a:tabLst>
              <a:defRPr b="0" lang="en-US" sz="1800" spc="-1" strike="noStrike">
                <a:solidFill>
                  <a:srgbClr val="b2b2b2"/>
                </a:solidFill>
                <a:latin typeface="Calibri"/>
              </a:defRPr>
            </a:lvl1pPr>
          </a:lstStyle>
          <a:p>
            <a:pPr indent="0" algn="r">
              <a:lnSpc>
                <a:spcPct val="100000"/>
              </a:lnSpc>
              <a:buNone/>
              <a:tabLst>
                <a:tab algn="l" pos="0"/>
              </a:tabLst>
            </a:pPr>
            <a:fld id="{40EF22D4-8EFC-4C36-898E-99A85048CB95}" type="slidenum">
              <a:rPr b="0" lang="en-US" sz="1800" spc="-1" strike="noStrike">
                <a:solidFill>
                  <a:srgbClr val="b2b2b2"/>
                </a:solidFill>
                <a:latin typeface="Calibri"/>
              </a:rPr>
              <a:t>&lt;number&gt;</a:t>
            </a:fld>
            <a:endParaRPr b="0" lang="en-US" sz="1800" spc="-1" strike="noStrike">
              <a:latin typeface="Times New Roman"/>
            </a:endParaRPr>
          </a:p>
        </p:txBody>
      </p:sp>
      <p:sp>
        <p:nvSpPr>
          <p:cNvPr id="129" name="PlaceHolder 3"/>
          <p:cNvSpPr>
            <a:spLocks noGrp="1"/>
          </p:cNvSpPr>
          <p:nvPr>
            <p:ph type="dt" idx="12"/>
          </p:nvPr>
        </p:nvSpPr>
        <p:spPr>
          <a:xfrm>
            <a:off x="609480" y="6378120"/>
            <a:ext cx="2801160" cy="340200"/>
          </a:xfrm>
          <a:prstGeom prst="rect">
            <a:avLst/>
          </a:prstGeom>
          <a:noFill/>
          <a:ln w="0">
            <a:noFill/>
          </a:ln>
        </p:spPr>
        <p:txBody>
          <a:bodyPr lIns="0" rIns="0" tIns="0" bIns="0" anchor="t">
            <a:noAutofit/>
          </a:bodyPr>
          <a:lstStyle>
            <a:lvl1pPr indent="0">
              <a:buNone/>
              <a:defRPr b="0" lang="en-US" sz="1400" spc="-1" strike="noStrike">
                <a:latin typeface="Times New Roman"/>
              </a:defRPr>
            </a:lvl1pPr>
          </a:lstStyle>
          <a:p>
            <a:pPr indent="0">
              <a:buNone/>
            </a:pPr>
            <a:r>
              <a:rPr b="0" lang="en-US" sz="1400" spc="-1" strike="noStrike">
                <a:latin typeface="Times New Roman"/>
              </a:rPr>
              <a:t>&lt;date/time&gt;</a:t>
            </a:r>
            <a:endParaRPr b="0" lang="en-US" sz="1400" spc="-1" strike="noStrike">
              <a:latin typeface="Times New Roman"/>
            </a:endParaRPr>
          </a:p>
        </p:txBody>
      </p:sp>
      <p:sp>
        <p:nvSpPr>
          <p:cNvPr id="130"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latin typeface="Arial"/>
              </a:rPr>
              <a:t>Click to edit the title text format</a:t>
            </a:r>
            <a:endParaRPr b="0" lang="en-US" sz="4400" spc="-1" strike="noStrike">
              <a:latin typeface="Arial"/>
            </a:endParaRPr>
          </a:p>
        </p:txBody>
      </p:sp>
      <p:sp>
        <p:nvSpPr>
          <p:cNvPr id="13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8" name="bg object 16" descr=""/>
          <p:cNvPicPr/>
          <p:nvPr/>
        </p:nvPicPr>
        <p:blipFill>
          <a:blip r:embed="rId2"/>
          <a:stretch/>
        </p:blipFill>
        <p:spPr>
          <a:xfrm>
            <a:off x="8967240" y="6285960"/>
            <a:ext cx="2942640" cy="442080"/>
          </a:xfrm>
          <a:prstGeom prst="rect">
            <a:avLst/>
          </a:prstGeom>
          <a:ln w="0">
            <a:noFill/>
          </a:ln>
        </p:spPr>
      </p:pic>
      <p:sp>
        <p:nvSpPr>
          <p:cNvPr id="169" name="PlaceHolder 1"/>
          <p:cNvSpPr>
            <a:spLocks noGrp="1"/>
          </p:cNvSpPr>
          <p:nvPr>
            <p:ph type="ftr" idx="13"/>
          </p:nvPr>
        </p:nvSpPr>
        <p:spPr>
          <a:xfrm>
            <a:off x="4145400" y="6378120"/>
            <a:ext cx="3898440" cy="34020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latin typeface="Times New Roman"/>
              </a:defRPr>
            </a:lvl1pPr>
          </a:lstStyle>
          <a:p>
            <a:pPr indent="0" algn="ctr">
              <a:lnSpc>
                <a:spcPct val="100000"/>
              </a:lnSpc>
              <a:buNone/>
              <a:tabLst>
                <a:tab algn="l" pos="0"/>
              </a:tabLst>
            </a:pPr>
            <a:r>
              <a:rPr b="0" lang="en-US" sz="1400" spc="-1" strike="noStrike">
                <a:latin typeface="Times New Roman"/>
              </a:rPr>
              <a:t>&lt;footer&gt;</a:t>
            </a:r>
            <a:endParaRPr b="0" lang="en-US" sz="1400" spc="-1" strike="noStrike">
              <a:latin typeface="Times New Roman"/>
            </a:endParaRPr>
          </a:p>
        </p:txBody>
      </p:sp>
      <p:sp>
        <p:nvSpPr>
          <p:cNvPr id="170" name="PlaceHolder 2"/>
          <p:cNvSpPr>
            <a:spLocks noGrp="1"/>
          </p:cNvSpPr>
          <p:nvPr>
            <p:ph type="sldNum" idx="14"/>
          </p:nvPr>
        </p:nvSpPr>
        <p:spPr>
          <a:xfrm>
            <a:off x="8778240" y="6378120"/>
            <a:ext cx="2801160" cy="340200"/>
          </a:xfrm>
          <a:prstGeom prst="rect">
            <a:avLst/>
          </a:prstGeom>
          <a:noFill/>
          <a:ln w="0">
            <a:noFill/>
          </a:ln>
        </p:spPr>
        <p:txBody>
          <a:bodyPr lIns="0" rIns="0" tIns="0" bIns="0" anchor="t">
            <a:noAutofit/>
          </a:bodyPr>
          <a:lstStyle>
            <a:lvl1pPr indent="0" algn="r">
              <a:lnSpc>
                <a:spcPct val="100000"/>
              </a:lnSpc>
              <a:buNone/>
              <a:tabLst>
                <a:tab algn="l" pos="0"/>
              </a:tabLst>
              <a:defRPr b="0" lang="en-US" sz="1800" spc="-1" strike="noStrike">
                <a:solidFill>
                  <a:srgbClr val="b2b2b2"/>
                </a:solidFill>
                <a:latin typeface="Calibri"/>
              </a:defRPr>
            </a:lvl1pPr>
          </a:lstStyle>
          <a:p>
            <a:pPr indent="0" algn="r">
              <a:lnSpc>
                <a:spcPct val="100000"/>
              </a:lnSpc>
              <a:buNone/>
              <a:tabLst>
                <a:tab algn="l" pos="0"/>
              </a:tabLst>
            </a:pPr>
            <a:fld id="{6DEA802D-8F2D-4036-AC2F-23EBFFB528F8}" type="slidenum">
              <a:rPr b="0" lang="en-US" sz="1800" spc="-1" strike="noStrike">
                <a:solidFill>
                  <a:srgbClr val="b2b2b2"/>
                </a:solidFill>
                <a:latin typeface="Calibri"/>
              </a:rPr>
              <a:t>&lt;number&gt;</a:t>
            </a:fld>
            <a:endParaRPr b="0" lang="en-US" sz="1800" spc="-1" strike="noStrike">
              <a:latin typeface="Times New Roman"/>
            </a:endParaRPr>
          </a:p>
        </p:txBody>
      </p:sp>
      <p:sp>
        <p:nvSpPr>
          <p:cNvPr id="171" name="PlaceHolder 3"/>
          <p:cNvSpPr>
            <a:spLocks noGrp="1"/>
          </p:cNvSpPr>
          <p:nvPr>
            <p:ph type="dt" idx="15"/>
          </p:nvPr>
        </p:nvSpPr>
        <p:spPr>
          <a:xfrm>
            <a:off x="609480" y="6378120"/>
            <a:ext cx="2801160" cy="340200"/>
          </a:xfrm>
          <a:prstGeom prst="rect">
            <a:avLst/>
          </a:prstGeom>
          <a:noFill/>
          <a:ln w="0">
            <a:noFill/>
          </a:ln>
        </p:spPr>
        <p:txBody>
          <a:bodyPr lIns="0" rIns="0" tIns="0" bIns="0" anchor="t">
            <a:noAutofit/>
          </a:bodyPr>
          <a:lstStyle>
            <a:lvl1pPr indent="0">
              <a:buNone/>
              <a:defRPr b="0" lang="en-US" sz="1400" spc="-1" strike="noStrike">
                <a:latin typeface="Times New Roman"/>
              </a:defRPr>
            </a:lvl1pPr>
          </a:lstStyle>
          <a:p>
            <a:pPr indent="0">
              <a:buNone/>
            </a:pPr>
            <a:r>
              <a:rPr b="0" lang="en-US" sz="1400" spc="-1" strike="noStrike">
                <a:latin typeface="Times New Roman"/>
              </a:rPr>
              <a:t>&lt;date/time&gt;</a:t>
            </a:r>
            <a:endParaRPr b="0" lang="en-US" sz="1400" spc="-1" strike="noStrike">
              <a:latin typeface="Times New Roman"/>
            </a:endParaRPr>
          </a:p>
        </p:txBody>
      </p:sp>
      <p:sp>
        <p:nvSpPr>
          <p:cNvPr id="172"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latin typeface="Arial"/>
              </a:rPr>
              <a:t>Click to edit the title text format</a:t>
            </a:r>
            <a:endParaRPr b="0" lang="en-US" sz="4400" spc="-1" strike="noStrike">
              <a:latin typeface="Arial"/>
            </a:endParaRPr>
          </a:p>
        </p:txBody>
      </p:sp>
      <p:sp>
        <p:nvSpPr>
          <p:cNvPr id="17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5.png"/><Relationship Id="rId8" Type="http://schemas.openxmlformats.org/officeDocument/2006/relationships/image" Target="../media/image9.png"/><Relationship Id="rId9" Type="http://schemas.openxmlformats.org/officeDocument/2006/relationships/image" Target="../media/image9.png"/><Relationship Id="rId10"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https://www.vecteezy.com/png/19876006-3d-capsule-medicine-pills-and-tablet-medical-and-health-care-treatment-concept" TargetMode="External"/><Relationship Id="rId3" Type="http://schemas.openxmlformats.org/officeDocument/2006/relationships/hyperlink" Target="https://www.vecteezy.com/png/19876006-3d-capsule-medicine-pills-and-tablet-medical-and-health-care-treatment-concept" TargetMode="External"/><Relationship Id="rId4" Type="http://schemas.openxmlformats.org/officeDocument/2006/relationships/hyperlink" Target="https://www.vecteezy.com/png/19876006-3d-capsule-medicine-pills-and-tablet-medical-and-health-care-treatment-concept" TargetMode="External"/><Relationship Id="rId5" Type="http://schemas.openxmlformats.org/officeDocument/2006/relationships/image" Target="../media/image5.png"/><Relationship Id="rId6"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jpe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0" name="object 2" descr=""/>
          <p:cNvPicPr/>
          <p:nvPr/>
        </p:nvPicPr>
        <p:blipFill>
          <a:blip r:embed="rId1"/>
          <a:stretch/>
        </p:blipFill>
        <p:spPr>
          <a:xfrm>
            <a:off x="0" y="-533520"/>
            <a:ext cx="12187440" cy="6690600"/>
          </a:xfrm>
          <a:prstGeom prst="rect">
            <a:avLst/>
          </a:prstGeom>
          <a:ln w="0">
            <a:noFill/>
          </a:ln>
        </p:spPr>
      </p:pic>
      <p:sp>
        <p:nvSpPr>
          <p:cNvPr id="211" name="object 3"/>
          <p:cNvSpPr/>
          <p:nvPr/>
        </p:nvSpPr>
        <p:spPr>
          <a:xfrm>
            <a:off x="2921400" y="3669480"/>
            <a:ext cx="6676560" cy="743760"/>
          </a:xfrm>
          <a:prstGeom prst="rect">
            <a:avLst/>
          </a:prstGeom>
          <a:noFill/>
          <a:ln w="0">
            <a:noFill/>
          </a:ln>
        </p:spPr>
        <p:style>
          <a:lnRef idx="0"/>
          <a:fillRef idx="0"/>
          <a:effectRef idx="0"/>
          <a:fontRef idx="minor"/>
        </p:style>
        <p:txBody>
          <a:bodyPr lIns="0" rIns="0" tIns="12600" bIns="0" anchor="t">
            <a:spAutoFit/>
          </a:bodyPr>
          <a:p>
            <a:pPr marL="2126520" indent="-2114640">
              <a:lnSpc>
                <a:spcPct val="100000"/>
              </a:lnSpc>
              <a:spcBef>
                <a:spcPts val="99"/>
              </a:spcBef>
              <a:tabLst>
                <a:tab algn="l" pos="0"/>
              </a:tabLst>
            </a:pPr>
            <a:r>
              <a:rPr b="1" lang="en-US" sz="2400" spc="-1" strike="noStrike">
                <a:solidFill>
                  <a:srgbClr val="000000"/>
                </a:solidFill>
                <a:latin typeface="Franklin Gothic Medium"/>
                <a:ea typeface="DejaVu Sans"/>
              </a:rPr>
              <a:t>Urban</a:t>
            </a:r>
            <a:r>
              <a:rPr b="1" lang="en-US" sz="2400" spc="-41" strike="noStrike">
                <a:solidFill>
                  <a:srgbClr val="000000"/>
                </a:solidFill>
                <a:latin typeface="Franklin Gothic Medium"/>
                <a:ea typeface="DejaVu Sans"/>
              </a:rPr>
              <a:t> </a:t>
            </a:r>
            <a:r>
              <a:rPr b="1" lang="en-US" sz="2400" spc="-1" strike="noStrike">
                <a:solidFill>
                  <a:srgbClr val="000000"/>
                </a:solidFill>
                <a:latin typeface="Franklin Gothic Medium"/>
                <a:ea typeface="DejaVu Sans"/>
              </a:rPr>
              <a:t>Health</a:t>
            </a:r>
            <a:r>
              <a:rPr b="1" lang="en-US" sz="2400" spc="-26" strike="noStrike">
                <a:solidFill>
                  <a:srgbClr val="000000"/>
                </a:solidFill>
                <a:latin typeface="Franklin Gothic Medium"/>
                <a:ea typeface="DejaVu Sans"/>
              </a:rPr>
              <a:t> </a:t>
            </a:r>
            <a:r>
              <a:rPr b="1" lang="en-US" sz="2400" spc="-1" strike="noStrike">
                <a:solidFill>
                  <a:srgbClr val="000000"/>
                </a:solidFill>
                <a:latin typeface="Franklin Gothic Medium"/>
                <a:ea typeface="DejaVu Sans"/>
              </a:rPr>
              <a:t>Explorer:</a:t>
            </a:r>
            <a:r>
              <a:rPr b="1" lang="en-US" sz="2400" spc="-32" strike="noStrike">
                <a:solidFill>
                  <a:srgbClr val="000000"/>
                </a:solidFill>
                <a:latin typeface="Franklin Gothic Medium"/>
                <a:ea typeface="DejaVu Sans"/>
              </a:rPr>
              <a:t> </a:t>
            </a:r>
            <a:r>
              <a:rPr b="1" lang="en-US" sz="2400" spc="-1" strike="noStrike">
                <a:solidFill>
                  <a:srgbClr val="000000"/>
                </a:solidFill>
                <a:latin typeface="Franklin Gothic Medium"/>
                <a:ea typeface="DejaVu Sans"/>
              </a:rPr>
              <a:t>Journeying</a:t>
            </a:r>
            <a:r>
              <a:rPr b="1" lang="en-US" sz="2400" spc="-21" strike="noStrike">
                <a:solidFill>
                  <a:srgbClr val="000000"/>
                </a:solidFill>
                <a:latin typeface="Franklin Gothic Medium"/>
                <a:ea typeface="DejaVu Sans"/>
              </a:rPr>
              <a:t> </a:t>
            </a:r>
            <a:r>
              <a:rPr b="1" lang="en-US" sz="2400" spc="-1" strike="noStrike">
                <a:solidFill>
                  <a:srgbClr val="000000"/>
                </a:solidFill>
                <a:latin typeface="Franklin Gothic Medium"/>
                <a:ea typeface="DejaVu Sans"/>
              </a:rPr>
              <a:t>Through</a:t>
            </a:r>
            <a:r>
              <a:rPr b="1" lang="en-US" sz="2400" spc="-26" strike="noStrike">
                <a:solidFill>
                  <a:srgbClr val="000000"/>
                </a:solidFill>
                <a:latin typeface="Franklin Gothic Medium"/>
                <a:ea typeface="DejaVu Sans"/>
              </a:rPr>
              <a:t> </a:t>
            </a:r>
            <a:r>
              <a:rPr b="1" lang="en-US" sz="2400" spc="-1" strike="noStrike">
                <a:solidFill>
                  <a:srgbClr val="000000"/>
                </a:solidFill>
                <a:latin typeface="Franklin Gothic Medium"/>
                <a:ea typeface="DejaVu Sans"/>
              </a:rPr>
              <a:t>Doctor </a:t>
            </a:r>
            <a:r>
              <a:rPr b="1" lang="en-US" sz="2400" spc="-642" strike="noStrike">
                <a:solidFill>
                  <a:srgbClr val="000000"/>
                </a:solidFill>
                <a:latin typeface="Franklin Gothic Medium"/>
                <a:ea typeface="DejaVu Sans"/>
              </a:rPr>
              <a:t> </a:t>
            </a:r>
            <a:r>
              <a:rPr b="1" lang="en-US" sz="2400" spc="-7" strike="noStrike">
                <a:solidFill>
                  <a:srgbClr val="000000"/>
                </a:solidFill>
                <a:latin typeface="Franklin Gothic Medium"/>
                <a:ea typeface="DejaVu Sans"/>
              </a:rPr>
              <a:t>Appointment</a:t>
            </a:r>
            <a:r>
              <a:rPr b="1" lang="en-US" sz="2400" spc="-21" strike="noStrike">
                <a:solidFill>
                  <a:srgbClr val="000000"/>
                </a:solidFill>
                <a:latin typeface="Franklin Gothic Medium"/>
                <a:ea typeface="DejaVu Sans"/>
              </a:rPr>
              <a:t> </a:t>
            </a:r>
            <a:r>
              <a:rPr b="1" lang="en-US" sz="2400" spc="-1" strike="noStrike">
                <a:solidFill>
                  <a:srgbClr val="000000"/>
                </a:solidFill>
                <a:latin typeface="Franklin Gothic Medium"/>
                <a:ea typeface="DejaVu Sans"/>
              </a:rPr>
              <a:t>Data</a:t>
            </a:r>
            <a:endParaRPr b="0" lang="en-US" sz="2400" spc="-1" strike="noStrike">
              <a:latin typeface="Arial"/>
            </a:endParaRPr>
          </a:p>
        </p:txBody>
      </p:sp>
      <p:sp>
        <p:nvSpPr>
          <p:cNvPr id="212" name="object 4"/>
          <p:cNvSpPr/>
          <p:nvPr/>
        </p:nvSpPr>
        <p:spPr>
          <a:xfrm>
            <a:off x="424080" y="5283720"/>
            <a:ext cx="5973840" cy="5608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IN" sz="1800" spc="-7" strike="noStrike">
                <a:solidFill>
                  <a:srgbClr val="000000"/>
                </a:solidFill>
                <a:latin typeface="Segoe UI Semilight"/>
                <a:ea typeface="DejaVu Sans"/>
              </a:rPr>
              <a:t>Ooha Karuturi, Vidya Karuturi &amp; Mohammed Jafar Sadiqe</a:t>
            </a:r>
            <a:endParaRPr b="0" lang="en-US" sz="1800" spc="-1" strike="noStrike">
              <a:latin typeface="Arial"/>
            </a:endParaRPr>
          </a:p>
          <a:p>
            <a:pPr marL="12600" algn="ctr">
              <a:lnSpc>
                <a:spcPct val="100000"/>
              </a:lnSpc>
            </a:pPr>
            <a:r>
              <a:rPr b="0" lang="en-US" sz="1800" spc="-7" strike="noStrike">
                <a:solidFill>
                  <a:srgbClr val="000000"/>
                </a:solidFill>
                <a:latin typeface="Segoe UI Semilight"/>
                <a:ea typeface="DejaVu Sans"/>
              </a:rPr>
              <a:t>Exploratory</a:t>
            </a:r>
            <a:r>
              <a:rPr b="0" lang="en-US" sz="1800" spc="-35" strike="noStrike">
                <a:solidFill>
                  <a:srgbClr val="000000"/>
                </a:solidFill>
                <a:latin typeface="Segoe UI Semilight"/>
                <a:ea typeface="DejaVu Sans"/>
              </a:rPr>
              <a:t> </a:t>
            </a:r>
            <a:r>
              <a:rPr b="0" lang="en-US" sz="1800" spc="-7" strike="noStrike">
                <a:solidFill>
                  <a:srgbClr val="000000"/>
                </a:solidFill>
                <a:latin typeface="Segoe UI Semilight"/>
                <a:ea typeface="DejaVu Sans"/>
              </a:rPr>
              <a:t>Data</a:t>
            </a:r>
            <a:r>
              <a:rPr b="0" lang="en-US" sz="1800" spc="-32" strike="noStrike">
                <a:solidFill>
                  <a:srgbClr val="000000"/>
                </a:solidFill>
                <a:latin typeface="Segoe UI Semilight"/>
                <a:ea typeface="DejaVu Sans"/>
              </a:rPr>
              <a:t> </a:t>
            </a:r>
            <a:r>
              <a:rPr b="0" lang="en-US" sz="1800" spc="-7" strike="noStrike">
                <a:solidFill>
                  <a:srgbClr val="000000"/>
                </a:solidFill>
                <a:latin typeface="Segoe UI Semilight"/>
                <a:ea typeface="DejaVu Sans"/>
              </a:rPr>
              <a:t>Analysis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356400" y="223200"/>
            <a:ext cx="3908160" cy="115524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1" lang="en-US" sz="2000" spc="-7" strike="noStrike">
                <a:solidFill>
                  <a:srgbClr val="8f8f8f"/>
                </a:solidFill>
                <a:latin typeface="Verdana"/>
              </a:rPr>
              <a:t>D</a:t>
            </a:r>
            <a:r>
              <a:rPr b="1" lang="en-US" sz="2000" spc="-1" strike="noStrike">
                <a:solidFill>
                  <a:srgbClr val="8f8f8f"/>
                </a:solidFill>
                <a:latin typeface="Verdana"/>
              </a:rPr>
              <a:t>ataf</a:t>
            </a:r>
            <a:r>
              <a:rPr b="1" lang="en-US" sz="2000" spc="-7" strike="noStrike">
                <a:solidFill>
                  <a:srgbClr val="8f8f8f"/>
                </a:solidFill>
                <a:latin typeface="Verdana"/>
              </a:rPr>
              <a:t>ra</a:t>
            </a:r>
            <a:r>
              <a:rPr b="1" lang="en-US" sz="2000" spc="-1" strike="noStrike">
                <a:solidFill>
                  <a:srgbClr val="8f8f8f"/>
                </a:solidFill>
                <a:latin typeface="Verdana"/>
              </a:rPr>
              <a:t>me</a:t>
            </a:r>
            <a:r>
              <a:rPr b="1" lang="en-US" sz="2000" spc="-35" strike="noStrike">
                <a:solidFill>
                  <a:srgbClr val="8f8f8f"/>
                </a:solidFill>
                <a:latin typeface="Verdana"/>
              </a:rPr>
              <a:t> </a:t>
            </a:r>
            <a:r>
              <a:rPr b="1" lang="en-US" sz="2000" spc="-1" strike="noStrike">
                <a:solidFill>
                  <a:srgbClr val="8f8f8f"/>
                </a:solidFill>
                <a:latin typeface="Verdana"/>
              </a:rPr>
              <a:t>after</a:t>
            </a:r>
            <a:r>
              <a:rPr b="1" lang="en-US" sz="2000" spc="-12" strike="noStrike">
                <a:solidFill>
                  <a:srgbClr val="8f8f8f"/>
                </a:solidFill>
                <a:latin typeface="Verdana"/>
              </a:rPr>
              <a:t> </a:t>
            </a:r>
            <a:r>
              <a:rPr b="1" lang="en-US" sz="2000" spc="-1" strike="noStrike">
                <a:solidFill>
                  <a:srgbClr val="e49234"/>
                </a:solidFill>
                <a:latin typeface="Verdana"/>
              </a:rPr>
              <a:t>Clea</a:t>
            </a:r>
            <a:r>
              <a:rPr b="1" lang="en-US" sz="2000" spc="-7" strike="noStrike">
                <a:solidFill>
                  <a:srgbClr val="e49234"/>
                </a:solidFill>
                <a:latin typeface="Verdana"/>
              </a:rPr>
              <a:t>nin</a:t>
            </a:r>
            <a:r>
              <a:rPr b="1" lang="en-US" sz="2000" spc="-1" strike="noStrike">
                <a:solidFill>
                  <a:srgbClr val="e49234"/>
                </a:solidFill>
                <a:latin typeface="Verdana"/>
              </a:rPr>
              <a:t>g</a:t>
            </a:r>
            <a:r>
              <a:rPr b="1" lang="en-US" sz="2000" spc="-1" strike="noStrike">
                <a:solidFill>
                  <a:srgbClr val="e49234"/>
                </a:solidFill>
                <a:latin typeface="Verdana"/>
              </a:rPr>
              <a:t>	</a:t>
            </a:r>
            <a:r>
              <a:rPr b="1" lang="en-US" sz="2000" spc="-1" strike="noStrike">
                <a:solidFill>
                  <a:srgbClr val="e49234"/>
                </a:solidFill>
                <a:latin typeface="Verdana"/>
              </a:rPr>
              <a:t>:</a:t>
            </a:r>
            <a:endParaRPr b="0" lang="en-US" sz="2000" spc="-1" strike="noStrike">
              <a:latin typeface="Arial"/>
            </a:endParaRPr>
          </a:p>
        </p:txBody>
      </p:sp>
      <p:pic>
        <p:nvPicPr>
          <p:cNvPr id="264" name="Picture 3" descr=""/>
          <p:cNvPicPr/>
          <p:nvPr/>
        </p:nvPicPr>
        <p:blipFill>
          <a:blip r:embed="rId1"/>
          <a:stretch/>
        </p:blipFill>
        <p:spPr>
          <a:xfrm>
            <a:off x="66600" y="838080"/>
            <a:ext cx="11919240" cy="52765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object 3"/>
          <p:cNvSpPr/>
          <p:nvPr/>
        </p:nvSpPr>
        <p:spPr>
          <a:xfrm>
            <a:off x="4161960" y="2980080"/>
            <a:ext cx="1278000" cy="1113480"/>
          </a:xfrm>
          <a:custGeom>
            <a:avLst/>
            <a:gdLst>
              <a:gd name="textAreaLeft" fmla="*/ 0 w 1278000"/>
              <a:gd name="textAreaRight" fmla="*/ 1280880 w 1278000"/>
              <a:gd name="textAreaTop" fmla="*/ 0 h 1113480"/>
              <a:gd name="textAreaBottom" fmla="*/ 1116360 h 1113480"/>
            </a:gdLst>
            <a:ahLst/>
            <a:rect l="textAreaLeft" t="textAreaTop" r="textAreaRight" b="textAreaBottom"/>
            <a:pathLst>
              <a:path w="1280795" h="1116329">
                <a:moveTo>
                  <a:pt x="1203817" y="32101"/>
                </a:moveTo>
                <a:lnTo>
                  <a:pt x="1159510" y="38735"/>
                </a:lnTo>
                <a:lnTo>
                  <a:pt x="1100455" y="53467"/>
                </a:lnTo>
                <a:lnTo>
                  <a:pt x="1042924" y="73279"/>
                </a:lnTo>
                <a:lnTo>
                  <a:pt x="987171" y="97917"/>
                </a:lnTo>
                <a:lnTo>
                  <a:pt x="933704" y="126873"/>
                </a:lnTo>
                <a:lnTo>
                  <a:pt x="883285" y="159893"/>
                </a:lnTo>
                <a:lnTo>
                  <a:pt x="836041" y="196469"/>
                </a:lnTo>
                <a:lnTo>
                  <a:pt x="792607" y="236093"/>
                </a:lnTo>
                <a:lnTo>
                  <a:pt x="753363" y="278765"/>
                </a:lnTo>
                <a:lnTo>
                  <a:pt x="718947" y="323723"/>
                </a:lnTo>
                <a:lnTo>
                  <a:pt x="689610" y="370713"/>
                </a:lnTo>
                <a:lnTo>
                  <a:pt x="665861" y="419481"/>
                </a:lnTo>
                <a:lnTo>
                  <a:pt x="648462" y="469392"/>
                </a:lnTo>
                <a:lnTo>
                  <a:pt x="637667" y="520319"/>
                </a:lnTo>
                <a:lnTo>
                  <a:pt x="633843" y="571627"/>
                </a:lnTo>
                <a:lnTo>
                  <a:pt x="632968" y="596011"/>
                </a:lnTo>
                <a:lnTo>
                  <a:pt x="630301" y="620649"/>
                </a:lnTo>
                <a:lnTo>
                  <a:pt x="619760" y="669925"/>
                </a:lnTo>
                <a:lnTo>
                  <a:pt x="602742" y="718439"/>
                </a:lnTo>
                <a:lnTo>
                  <a:pt x="579755" y="765810"/>
                </a:lnTo>
                <a:lnTo>
                  <a:pt x="551053" y="811784"/>
                </a:lnTo>
                <a:lnTo>
                  <a:pt x="517398" y="855980"/>
                </a:lnTo>
                <a:lnTo>
                  <a:pt x="478917" y="897636"/>
                </a:lnTo>
                <a:lnTo>
                  <a:pt x="436245" y="936625"/>
                </a:lnTo>
                <a:lnTo>
                  <a:pt x="389890" y="972566"/>
                </a:lnTo>
                <a:lnTo>
                  <a:pt x="340106" y="1004951"/>
                </a:lnTo>
                <a:lnTo>
                  <a:pt x="287655" y="1033399"/>
                </a:lnTo>
                <a:lnTo>
                  <a:pt x="233045" y="1057656"/>
                </a:lnTo>
                <a:lnTo>
                  <a:pt x="176403" y="1077087"/>
                </a:lnTo>
                <a:lnTo>
                  <a:pt x="118363" y="1091565"/>
                </a:lnTo>
                <a:lnTo>
                  <a:pt x="59562" y="1100455"/>
                </a:lnTo>
                <a:lnTo>
                  <a:pt x="0" y="1103503"/>
                </a:lnTo>
                <a:lnTo>
                  <a:pt x="254" y="1116203"/>
                </a:lnTo>
                <a:lnTo>
                  <a:pt x="60579" y="1113155"/>
                </a:lnTo>
                <a:lnTo>
                  <a:pt x="120523" y="1104011"/>
                </a:lnTo>
                <a:lnTo>
                  <a:pt x="179705" y="1089279"/>
                </a:lnTo>
                <a:lnTo>
                  <a:pt x="237362" y="1069594"/>
                </a:lnTo>
                <a:lnTo>
                  <a:pt x="292988" y="1044956"/>
                </a:lnTo>
                <a:lnTo>
                  <a:pt x="346456" y="1016000"/>
                </a:lnTo>
                <a:lnTo>
                  <a:pt x="397002" y="982980"/>
                </a:lnTo>
                <a:lnTo>
                  <a:pt x="444119" y="946531"/>
                </a:lnTo>
                <a:lnTo>
                  <a:pt x="487553" y="906780"/>
                </a:lnTo>
                <a:lnTo>
                  <a:pt x="526796" y="864362"/>
                </a:lnTo>
                <a:lnTo>
                  <a:pt x="561340" y="819277"/>
                </a:lnTo>
                <a:lnTo>
                  <a:pt x="590677" y="772287"/>
                </a:lnTo>
                <a:lnTo>
                  <a:pt x="614426" y="723646"/>
                </a:lnTo>
                <a:lnTo>
                  <a:pt x="631825" y="673735"/>
                </a:lnTo>
                <a:lnTo>
                  <a:pt x="642747" y="622935"/>
                </a:lnTo>
                <a:lnTo>
                  <a:pt x="646570" y="571246"/>
                </a:lnTo>
                <a:lnTo>
                  <a:pt x="647446" y="546481"/>
                </a:lnTo>
                <a:lnTo>
                  <a:pt x="650240" y="521716"/>
                </a:lnTo>
                <a:lnTo>
                  <a:pt x="660781" y="472440"/>
                </a:lnTo>
                <a:lnTo>
                  <a:pt x="677799" y="423925"/>
                </a:lnTo>
                <a:lnTo>
                  <a:pt x="700913" y="376682"/>
                </a:lnTo>
                <a:lnTo>
                  <a:pt x="729488" y="330708"/>
                </a:lnTo>
                <a:lnTo>
                  <a:pt x="763270" y="286766"/>
                </a:lnTo>
                <a:lnTo>
                  <a:pt x="801751" y="244983"/>
                </a:lnTo>
                <a:lnTo>
                  <a:pt x="844423" y="205994"/>
                </a:lnTo>
                <a:lnTo>
                  <a:pt x="890778" y="170053"/>
                </a:lnTo>
                <a:lnTo>
                  <a:pt x="940435" y="137668"/>
                </a:lnTo>
                <a:lnTo>
                  <a:pt x="993013" y="109220"/>
                </a:lnTo>
                <a:lnTo>
                  <a:pt x="1047750" y="85090"/>
                </a:lnTo>
                <a:lnTo>
                  <a:pt x="1104265" y="65532"/>
                </a:lnTo>
                <a:lnTo>
                  <a:pt x="1162304" y="51181"/>
                </a:lnTo>
                <a:lnTo>
                  <a:pt x="1204658" y="44697"/>
                </a:lnTo>
                <a:lnTo>
                  <a:pt x="1203817" y="32101"/>
                </a:lnTo>
                <a:close/>
              </a:path>
              <a:path w="1280795" h="1116329">
                <a:moveTo>
                  <a:pt x="1275430" y="30861"/>
                </a:moveTo>
                <a:lnTo>
                  <a:pt x="1216279" y="30861"/>
                </a:lnTo>
                <a:lnTo>
                  <a:pt x="1217549" y="43434"/>
                </a:lnTo>
                <a:lnTo>
                  <a:pt x="1204658" y="44697"/>
                </a:lnTo>
                <a:lnTo>
                  <a:pt x="1206754" y="76073"/>
                </a:lnTo>
                <a:lnTo>
                  <a:pt x="1280287" y="32893"/>
                </a:lnTo>
                <a:lnTo>
                  <a:pt x="1275430" y="30861"/>
                </a:lnTo>
                <a:close/>
              </a:path>
              <a:path w="1280795" h="1116329">
                <a:moveTo>
                  <a:pt x="1216279" y="30861"/>
                </a:moveTo>
                <a:lnTo>
                  <a:pt x="1203817" y="32101"/>
                </a:lnTo>
                <a:lnTo>
                  <a:pt x="1204658" y="44697"/>
                </a:lnTo>
                <a:lnTo>
                  <a:pt x="1217549" y="43434"/>
                </a:lnTo>
                <a:lnTo>
                  <a:pt x="1216279" y="30861"/>
                </a:lnTo>
                <a:close/>
              </a:path>
              <a:path w="1280795" h="1116329">
                <a:moveTo>
                  <a:pt x="1201674" y="0"/>
                </a:moveTo>
                <a:lnTo>
                  <a:pt x="1203817" y="32101"/>
                </a:lnTo>
                <a:lnTo>
                  <a:pt x="1216279" y="30861"/>
                </a:lnTo>
                <a:lnTo>
                  <a:pt x="1275430" y="30861"/>
                </a:lnTo>
                <a:lnTo>
                  <a:pt x="1201674" y="0"/>
                </a:lnTo>
                <a:close/>
              </a:path>
            </a:pathLst>
          </a:custGeom>
          <a:solidFill>
            <a:srgbClr val="3e6dc3"/>
          </a:solidFill>
          <a:ln w="0">
            <a:noFill/>
          </a:ln>
        </p:spPr>
        <p:style>
          <a:lnRef idx="0"/>
          <a:fillRef idx="0"/>
          <a:effectRef idx="0"/>
          <a:fontRef idx="minor"/>
        </p:style>
      </p:sp>
      <p:sp>
        <p:nvSpPr>
          <p:cNvPr id="266" name="object 4"/>
          <p:cNvSpPr/>
          <p:nvPr/>
        </p:nvSpPr>
        <p:spPr>
          <a:xfrm>
            <a:off x="983160" y="3920040"/>
            <a:ext cx="3043800" cy="3171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1" lang="en-US" sz="2000" spc="-1" strike="noStrike">
                <a:solidFill>
                  <a:srgbClr val="8f8f8f"/>
                </a:solidFill>
                <a:latin typeface="Verdana"/>
                <a:ea typeface="DejaVu Sans"/>
              </a:rPr>
              <a:t>Info</a:t>
            </a:r>
            <a:r>
              <a:rPr b="1" lang="en-US" sz="2000" spc="-35" strike="noStrike">
                <a:solidFill>
                  <a:srgbClr val="8f8f8f"/>
                </a:solidFill>
                <a:latin typeface="Verdana"/>
                <a:ea typeface="DejaVu Sans"/>
              </a:rPr>
              <a:t> </a:t>
            </a:r>
            <a:r>
              <a:rPr b="1" lang="en-US" sz="2000" spc="-1" strike="noStrike">
                <a:solidFill>
                  <a:srgbClr val="8f8f8f"/>
                </a:solidFill>
                <a:latin typeface="Verdana"/>
                <a:ea typeface="DejaVu Sans"/>
              </a:rPr>
              <a:t>of</a:t>
            </a:r>
            <a:r>
              <a:rPr b="1" lang="en-US" sz="2000" spc="-12" strike="noStrike">
                <a:solidFill>
                  <a:srgbClr val="8f8f8f"/>
                </a:solidFill>
                <a:latin typeface="Verdana"/>
                <a:ea typeface="DejaVu Sans"/>
              </a:rPr>
              <a:t> </a:t>
            </a:r>
            <a:r>
              <a:rPr b="1" lang="en-US" sz="2000" spc="-1" strike="noStrike">
                <a:solidFill>
                  <a:srgbClr val="e49234"/>
                </a:solidFill>
                <a:latin typeface="Verdana"/>
                <a:ea typeface="DejaVu Sans"/>
              </a:rPr>
              <a:t>Cleaned</a:t>
            </a:r>
            <a:r>
              <a:rPr b="1" lang="en-US" sz="2000" spc="-41" strike="noStrike">
                <a:solidFill>
                  <a:srgbClr val="e49234"/>
                </a:solidFill>
                <a:latin typeface="Verdana"/>
                <a:ea typeface="DejaVu Sans"/>
              </a:rPr>
              <a:t> </a:t>
            </a:r>
            <a:r>
              <a:rPr b="1" lang="en-US" sz="2000" spc="-1" strike="noStrike">
                <a:solidFill>
                  <a:srgbClr val="8f8f8f"/>
                </a:solidFill>
                <a:latin typeface="Verdana"/>
                <a:ea typeface="DejaVu Sans"/>
              </a:rPr>
              <a:t>data:</a:t>
            </a:r>
            <a:endParaRPr b="0" lang="en-US" sz="2000" spc="-1" strike="noStrike">
              <a:latin typeface="Arial"/>
            </a:endParaRPr>
          </a:p>
        </p:txBody>
      </p:sp>
      <p:pic>
        <p:nvPicPr>
          <p:cNvPr id="267" name="Picture 4" descr=""/>
          <p:cNvPicPr/>
          <p:nvPr/>
        </p:nvPicPr>
        <p:blipFill>
          <a:blip r:embed="rId1"/>
          <a:stretch/>
        </p:blipFill>
        <p:spPr>
          <a:xfrm>
            <a:off x="5442480" y="525960"/>
            <a:ext cx="5029560" cy="47336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304920" y="457200"/>
            <a:ext cx="5864760" cy="818280"/>
          </a:xfrm>
          <a:prstGeom prst="rect">
            <a:avLst/>
          </a:prstGeom>
          <a:noFill/>
          <a:ln w="0">
            <a:noFill/>
          </a:ln>
        </p:spPr>
        <p:txBody>
          <a:bodyPr lIns="0" rIns="0" tIns="12600" bIns="0" anchor="t">
            <a:noAutofit/>
          </a:bodyPr>
          <a:p>
            <a:pPr indent="0" algn="ctr">
              <a:lnSpc>
                <a:spcPct val="100000"/>
              </a:lnSpc>
              <a:spcBef>
                <a:spcPts val="99"/>
              </a:spcBef>
              <a:buNone/>
              <a:tabLst>
                <a:tab algn="l" pos="0"/>
              </a:tabLst>
            </a:pPr>
            <a:r>
              <a:rPr b="1" lang="en-IN" sz="3600" spc="-1" strike="noStrike">
                <a:solidFill>
                  <a:srgbClr val="002060"/>
                </a:solidFill>
                <a:latin typeface="Times New Roman"/>
              </a:rPr>
              <a:t>Doctors in Experience Wise :</a:t>
            </a:r>
            <a:endParaRPr b="0" lang="en-US" sz="3600" spc="-1" strike="noStrike">
              <a:latin typeface="Arial"/>
            </a:endParaRPr>
          </a:p>
        </p:txBody>
      </p:sp>
      <p:sp>
        <p:nvSpPr>
          <p:cNvPr id="269" name="object 3"/>
          <p:cNvSpPr/>
          <p:nvPr/>
        </p:nvSpPr>
        <p:spPr>
          <a:xfrm>
            <a:off x="7086600" y="3187800"/>
            <a:ext cx="4329000" cy="1383480"/>
          </a:xfrm>
          <a:prstGeom prst="rect">
            <a:avLst/>
          </a:prstGeom>
          <a:noFill/>
          <a:ln w="0">
            <a:noFill/>
          </a:ln>
        </p:spPr>
        <p:style>
          <a:lnRef idx="0"/>
          <a:fillRef idx="0"/>
          <a:effectRef idx="0"/>
          <a:fontRef idx="minor"/>
        </p:style>
        <p:txBody>
          <a:bodyPr lIns="0" rIns="0" tIns="12240" bIns="0" anchor="t">
            <a:spAutoFit/>
          </a:bodyPr>
          <a:p>
            <a:pPr>
              <a:lnSpc>
                <a:spcPct val="100000"/>
              </a:lnSpc>
            </a:pPr>
            <a:r>
              <a:rPr b="1" lang="en-US" sz="1800" spc="-1" strike="noStrike">
                <a:solidFill>
                  <a:srgbClr val="000000"/>
                </a:solidFill>
                <a:latin typeface="Times New Roman"/>
                <a:ea typeface="DejaVu Sans"/>
              </a:rPr>
              <a:t>- From the Histogram plot </a:t>
            </a:r>
            <a:endParaRPr b="0" lang="en-US" sz="1800" spc="-1" strike="noStrike">
              <a:latin typeface="Arial"/>
            </a:endParaRPr>
          </a:p>
          <a:p>
            <a:pPr>
              <a:lnSpc>
                <a:spcPct val="100000"/>
              </a:lnSpc>
            </a:pPr>
            <a:r>
              <a:rPr b="1" lang="en-US" sz="1800" spc="-1" strike="noStrike">
                <a:solidFill>
                  <a:srgbClr val="000000"/>
                </a:solidFill>
                <a:latin typeface="Times New Roman"/>
                <a:ea typeface="DejaVu Sans"/>
              </a:rPr>
              <a:t>1. Highest number of doctors with between 20-30 years of experience</a:t>
            </a:r>
            <a:endParaRPr b="0" lang="en-US" sz="1800" spc="-1" strike="noStrike">
              <a:latin typeface="Arial"/>
            </a:endParaRPr>
          </a:p>
          <a:p>
            <a:pPr>
              <a:lnSpc>
                <a:spcPct val="100000"/>
              </a:lnSpc>
            </a:pPr>
            <a:r>
              <a:rPr b="1" lang="en-US" sz="1800" spc="-1" strike="noStrike">
                <a:solidFill>
                  <a:srgbClr val="000000"/>
                </a:solidFill>
                <a:latin typeface="Times New Roman"/>
                <a:ea typeface="DejaVu Sans"/>
              </a:rPr>
              <a:t>2. Lowest number of doctors with greater than 55 years of experience</a:t>
            </a:r>
            <a:endParaRPr b="0" lang="en-US" sz="1800" spc="-1" strike="noStrike">
              <a:latin typeface="Arial"/>
            </a:endParaRPr>
          </a:p>
        </p:txBody>
      </p:sp>
      <p:sp>
        <p:nvSpPr>
          <p:cNvPr id="270" name="TextBox 13"/>
          <p:cNvSpPr/>
          <p:nvPr/>
        </p:nvSpPr>
        <p:spPr>
          <a:xfrm>
            <a:off x="1600200" y="1143000"/>
            <a:ext cx="258876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3200" spc="-1" strike="noStrike">
                <a:solidFill>
                  <a:schemeClr val="accent6">
                    <a:lumMod val="50000"/>
                  </a:schemeClr>
                </a:solidFill>
                <a:latin typeface="Times New Roman"/>
                <a:ea typeface="DejaVu Sans"/>
              </a:rPr>
              <a:t>Hist Plot</a:t>
            </a:r>
            <a:endParaRPr b="0" lang="en-US" sz="3200" spc="-1" strike="noStrike">
              <a:latin typeface="Arial"/>
            </a:endParaRPr>
          </a:p>
        </p:txBody>
      </p:sp>
      <p:pic>
        <p:nvPicPr>
          <p:cNvPr id="271" name="" descr=""/>
          <p:cNvPicPr/>
          <p:nvPr/>
        </p:nvPicPr>
        <p:blipFill>
          <a:blip r:embed="rId1"/>
          <a:stretch/>
        </p:blipFill>
        <p:spPr>
          <a:xfrm>
            <a:off x="228600" y="1828800"/>
            <a:ext cx="5712480" cy="4759920"/>
          </a:xfrm>
          <a:prstGeom prst="rect">
            <a:avLst/>
          </a:prstGeom>
          <a:ln w="0">
            <a:noFill/>
          </a:ln>
        </p:spPr>
      </p:pic>
      <p:sp>
        <p:nvSpPr>
          <p:cNvPr id="272" name="object 12"/>
          <p:cNvSpPr/>
          <p:nvPr/>
        </p:nvSpPr>
        <p:spPr>
          <a:xfrm>
            <a:off x="7086600" y="1954080"/>
            <a:ext cx="4329000" cy="560520"/>
          </a:xfrm>
          <a:prstGeom prst="rect">
            <a:avLst/>
          </a:prstGeom>
          <a:noFill/>
          <a:ln w="0">
            <a:noFill/>
          </a:ln>
        </p:spPr>
        <p:style>
          <a:lnRef idx="0"/>
          <a:fillRef idx="0"/>
          <a:effectRef idx="0"/>
          <a:fontRef idx="minor"/>
        </p:style>
        <p:txBody>
          <a:bodyPr lIns="0" rIns="0" tIns="12240" bIns="0" anchor="t">
            <a:spAutoFit/>
          </a:bodyPr>
          <a:p>
            <a:pPr>
              <a:lnSpc>
                <a:spcPct val="100000"/>
              </a:lnSpc>
            </a:pPr>
            <a:r>
              <a:rPr b="1" lang="en-US" sz="1800" spc="-1" strike="noStrike">
                <a:solidFill>
                  <a:srgbClr val="000000"/>
                </a:solidFill>
                <a:latin typeface="Times New Roman"/>
                <a:ea typeface="DejaVu Sans"/>
              </a:rPr>
              <a:t>What is the Count Of Doctors in Experience Wise?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object 1"/>
          <p:cNvSpPr/>
          <p:nvPr/>
        </p:nvSpPr>
        <p:spPr>
          <a:xfrm>
            <a:off x="457200" y="322200"/>
            <a:ext cx="11427480" cy="1155240"/>
          </a:xfrm>
          <a:prstGeom prst="rect">
            <a:avLst/>
          </a:prstGeom>
          <a:noFill/>
          <a:ln w="0">
            <a:noFill/>
          </a:ln>
        </p:spPr>
        <p:style>
          <a:lnRef idx="0"/>
          <a:fillRef idx="0"/>
          <a:effectRef idx="0"/>
          <a:fontRef idx="minor"/>
        </p:style>
        <p:txBody>
          <a:bodyPr lIns="0" rIns="0" tIns="12600" bIns="0" anchor="t">
            <a:noAutofit/>
          </a:bodyPr>
          <a:p>
            <a:pPr marL="12600" algn="ctr">
              <a:lnSpc>
                <a:spcPct val="100000"/>
              </a:lnSpc>
              <a:spcBef>
                <a:spcPts val="99"/>
              </a:spcBef>
            </a:pPr>
            <a:r>
              <a:rPr b="1" lang="en-IN" sz="3600" spc="-1" strike="noStrike">
                <a:solidFill>
                  <a:srgbClr val="002060"/>
                </a:solidFill>
                <a:latin typeface="Times New Roman"/>
                <a:ea typeface="DejaVu Sans"/>
              </a:rPr>
              <a:t>Box Plot for Fee at Clinic V/S Online Fee:</a:t>
            </a:r>
            <a:endParaRPr b="0" lang="en-US" sz="3600" spc="-1" strike="noStrike">
              <a:latin typeface="Arial"/>
            </a:endParaRPr>
          </a:p>
        </p:txBody>
      </p:sp>
      <p:pic>
        <p:nvPicPr>
          <p:cNvPr id="274" name="" descr=""/>
          <p:cNvPicPr/>
          <p:nvPr/>
        </p:nvPicPr>
        <p:blipFill>
          <a:blip r:embed="rId1"/>
          <a:stretch/>
        </p:blipFill>
        <p:spPr>
          <a:xfrm>
            <a:off x="6172200" y="920160"/>
            <a:ext cx="5714640" cy="5314320"/>
          </a:xfrm>
          <a:prstGeom prst="rect">
            <a:avLst/>
          </a:prstGeom>
          <a:ln w="0">
            <a:noFill/>
          </a:ln>
        </p:spPr>
      </p:pic>
      <p:pic>
        <p:nvPicPr>
          <p:cNvPr id="275" name="" descr=""/>
          <p:cNvPicPr/>
          <p:nvPr/>
        </p:nvPicPr>
        <p:blipFill>
          <a:blip r:embed="rId2"/>
          <a:stretch/>
        </p:blipFill>
        <p:spPr>
          <a:xfrm>
            <a:off x="457200" y="914400"/>
            <a:ext cx="5257440" cy="52574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object 13"/>
          <p:cNvSpPr/>
          <p:nvPr/>
        </p:nvSpPr>
        <p:spPr>
          <a:xfrm>
            <a:off x="457200" y="322200"/>
            <a:ext cx="5219640" cy="1155240"/>
          </a:xfrm>
          <a:prstGeom prst="rect">
            <a:avLst/>
          </a:prstGeom>
          <a:noFill/>
          <a:ln w="0">
            <a:noFill/>
          </a:ln>
        </p:spPr>
        <p:style>
          <a:lnRef idx="0"/>
          <a:fillRef idx="0"/>
          <a:effectRef idx="0"/>
          <a:fontRef idx="minor"/>
        </p:style>
        <p:txBody>
          <a:bodyPr lIns="0" rIns="0" tIns="12600" bIns="0" anchor="t">
            <a:noAutofit/>
          </a:bodyPr>
          <a:p>
            <a:pPr marL="12600">
              <a:lnSpc>
                <a:spcPct val="100000"/>
              </a:lnSpc>
              <a:spcBef>
                <a:spcPts val="99"/>
              </a:spcBef>
            </a:pPr>
            <a:r>
              <a:rPr b="1" lang="en-IN" sz="3600" spc="-1" strike="noStrike">
                <a:solidFill>
                  <a:srgbClr val="002060"/>
                </a:solidFill>
                <a:latin typeface="Times New Roman"/>
                <a:ea typeface="DejaVu Sans"/>
              </a:rPr>
              <a:t>Doctors Total Fee :</a:t>
            </a:r>
            <a:endParaRPr b="0" lang="en-US" sz="3600" spc="-1" strike="noStrike">
              <a:latin typeface="Arial"/>
            </a:endParaRPr>
          </a:p>
        </p:txBody>
      </p:sp>
      <p:sp>
        <p:nvSpPr>
          <p:cNvPr id="277" name="TextBox 2"/>
          <p:cNvSpPr/>
          <p:nvPr/>
        </p:nvSpPr>
        <p:spPr>
          <a:xfrm>
            <a:off x="1068480" y="1251000"/>
            <a:ext cx="258876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3200" spc="-1" strike="noStrike">
                <a:solidFill>
                  <a:schemeClr val="accent6">
                    <a:lumMod val="50000"/>
                  </a:schemeClr>
                </a:solidFill>
                <a:latin typeface="Times New Roman"/>
                <a:ea typeface="DejaVu Sans"/>
              </a:rPr>
              <a:t>KDE Plot</a:t>
            </a:r>
            <a:endParaRPr b="0" lang="en-US" sz="3200" spc="-1" strike="noStrike">
              <a:latin typeface="Arial"/>
            </a:endParaRPr>
          </a:p>
        </p:txBody>
      </p:sp>
      <p:pic>
        <p:nvPicPr>
          <p:cNvPr id="278" name="" descr=""/>
          <p:cNvPicPr/>
          <p:nvPr/>
        </p:nvPicPr>
        <p:blipFill>
          <a:blip r:embed="rId1"/>
          <a:stretch/>
        </p:blipFill>
        <p:spPr>
          <a:xfrm>
            <a:off x="4542480" y="685800"/>
            <a:ext cx="7344360" cy="52574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Box 4"/>
          <p:cNvSpPr/>
          <p:nvPr/>
        </p:nvSpPr>
        <p:spPr>
          <a:xfrm>
            <a:off x="457200" y="76320"/>
            <a:ext cx="56358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3600" spc="-1" strike="noStrike">
                <a:solidFill>
                  <a:srgbClr val="000000"/>
                </a:solidFill>
                <a:latin typeface="Times New Roman"/>
                <a:ea typeface="DejaVu Sans"/>
              </a:rPr>
              <a:t>Experience vs Fee at Clinic</a:t>
            </a:r>
            <a:endParaRPr b="0" lang="en-US" sz="3600" spc="-1" strike="noStrike">
              <a:latin typeface="Arial"/>
            </a:endParaRPr>
          </a:p>
        </p:txBody>
      </p:sp>
      <p:pic>
        <p:nvPicPr>
          <p:cNvPr id="280" name="" descr=""/>
          <p:cNvPicPr/>
          <p:nvPr/>
        </p:nvPicPr>
        <p:blipFill>
          <a:blip r:embed="rId1"/>
          <a:stretch/>
        </p:blipFill>
        <p:spPr>
          <a:xfrm>
            <a:off x="457200" y="914760"/>
            <a:ext cx="7084080" cy="5712120"/>
          </a:xfrm>
          <a:prstGeom prst="rect">
            <a:avLst/>
          </a:prstGeom>
          <a:ln w="0">
            <a:noFill/>
          </a:ln>
        </p:spPr>
      </p:pic>
      <p:sp>
        <p:nvSpPr>
          <p:cNvPr id="281" name="object 14"/>
          <p:cNvSpPr/>
          <p:nvPr/>
        </p:nvSpPr>
        <p:spPr>
          <a:xfrm>
            <a:off x="7784280" y="948240"/>
            <a:ext cx="3643200" cy="2480760"/>
          </a:xfrm>
          <a:prstGeom prst="rect">
            <a:avLst/>
          </a:prstGeom>
          <a:noFill/>
          <a:ln w="0">
            <a:noFill/>
          </a:ln>
        </p:spPr>
        <p:style>
          <a:lnRef idx="0"/>
          <a:fillRef idx="0"/>
          <a:effectRef idx="0"/>
          <a:fontRef idx="minor"/>
        </p:style>
        <p:txBody>
          <a:bodyPr lIns="0" rIns="0" tIns="12240" bIns="0" anchor="t">
            <a:spAutoFit/>
          </a:bodyPr>
          <a:p>
            <a:pPr>
              <a:lnSpc>
                <a:spcPct val="100000"/>
              </a:lnSpc>
            </a:pPr>
            <a:r>
              <a:rPr b="1" lang="en-US" sz="1800" spc="-1" strike="noStrike">
                <a:solidFill>
                  <a:srgbClr val="000000"/>
                </a:solidFill>
                <a:latin typeface="Times New Roman"/>
                <a:ea typeface="DejaVu Sans"/>
              </a:rPr>
              <a:t>From the Scatter plot It Shows how the fee changes with doctors' years of experience.</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Times New Roman"/>
                <a:ea typeface="DejaVu Sans"/>
              </a:rPr>
              <a:t> </a:t>
            </a:r>
            <a:r>
              <a:rPr b="1" lang="en-US" sz="1800" spc="-1" strike="noStrike">
                <a:solidFill>
                  <a:srgbClr val="000000"/>
                </a:solidFill>
                <a:latin typeface="Times New Roman"/>
                <a:ea typeface="DejaVu Sans"/>
              </a:rPr>
              <a:t>Insight: You may observe whether more experienced doctors charge higher fees or not.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Box 1"/>
          <p:cNvSpPr/>
          <p:nvPr/>
        </p:nvSpPr>
        <p:spPr>
          <a:xfrm>
            <a:off x="457200" y="76320"/>
            <a:ext cx="114274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3600" spc="-1" strike="noStrike">
                <a:solidFill>
                  <a:srgbClr val="000000"/>
                </a:solidFill>
                <a:latin typeface="Times New Roman"/>
                <a:ea typeface="DejaVu Sans"/>
              </a:rPr>
              <a:t>Heat Map for Experience vs Fee at Clinic vs Online Fee</a:t>
            </a:r>
            <a:endParaRPr b="0" lang="en-US" sz="3600" spc="-1" strike="noStrike">
              <a:latin typeface="Arial"/>
            </a:endParaRPr>
          </a:p>
        </p:txBody>
      </p:sp>
      <p:pic>
        <p:nvPicPr>
          <p:cNvPr id="283" name="" descr=""/>
          <p:cNvPicPr/>
          <p:nvPr/>
        </p:nvPicPr>
        <p:blipFill>
          <a:blip r:embed="rId1"/>
          <a:stretch/>
        </p:blipFill>
        <p:spPr>
          <a:xfrm>
            <a:off x="457200" y="957240"/>
            <a:ext cx="9829080" cy="5441040"/>
          </a:xfrm>
          <a:prstGeom prst="rect">
            <a:avLst/>
          </a:prstGeom>
          <a:ln w="0">
            <a:noFill/>
          </a:ln>
        </p:spPr>
      </p:pic>
      <p:sp>
        <p:nvSpPr>
          <p:cNvPr id="284" name=""/>
          <p:cNvSpPr/>
          <p:nvPr/>
        </p:nvSpPr>
        <p:spPr>
          <a:xfrm>
            <a:off x="8249400" y="897480"/>
            <a:ext cx="3683880" cy="4855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5" name="" descr=""/>
          <p:cNvPicPr/>
          <p:nvPr/>
        </p:nvPicPr>
        <p:blipFill>
          <a:blip r:embed="rId1"/>
          <a:stretch/>
        </p:blipFill>
        <p:spPr>
          <a:xfrm>
            <a:off x="914400" y="840960"/>
            <a:ext cx="10284480" cy="5424120"/>
          </a:xfrm>
          <a:prstGeom prst="rect">
            <a:avLst/>
          </a:prstGeom>
          <a:ln w="0">
            <a:noFill/>
          </a:ln>
        </p:spPr>
      </p:pic>
      <p:sp>
        <p:nvSpPr>
          <p:cNvPr id="286" name=""/>
          <p:cNvSpPr/>
          <p:nvPr/>
        </p:nvSpPr>
        <p:spPr>
          <a:xfrm>
            <a:off x="672840" y="228600"/>
            <a:ext cx="10983240" cy="5940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3600" spc="-1" strike="noStrike">
                <a:solidFill>
                  <a:srgbClr val="000000"/>
                </a:solidFill>
                <a:latin typeface="Times New Roman"/>
                <a:ea typeface="DejaVu Sans"/>
              </a:rPr>
              <a:t>Pair Plot for All the Numeric Columns</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1600200" y="914400"/>
            <a:ext cx="2415960" cy="1155960"/>
          </a:xfrm>
          <a:prstGeom prst="rect">
            <a:avLst/>
          </a:prstGeom>
          <a:noFill/>
          <a:ln w="0">
            <a:noFill/>
          </a:ln>
        </p:spPr>
        <p:txBody>
          <a:bodyPr lIns="0" rIns="0" tIns="13320" bIns="0" anchor="t">
            <a:noAutofit/>
          </a:bodyPr>
          <a:p>
            <a:pPr marL="12600" indent="0" algn="just">
              <a:lnSpc>
                <a:spcPct val="100000"/>
              </a:lnSpc>
              <a:spcBef>
                <a:spcPts val="105"/>
              </a:spcBef>
              <a:buNone/>
              <a:tabLst>
                <a:tab algn="l" pos="0"/>
              </a:tabLst>
            </a:pPr>
            <a:r>
              <a:rPr b="0" lang="en-US" sz="3200" spc="-7" strike="noStrike">
                <a:solidFill>
                  <a:srgbClr val="e49234"/>
                </a:solidFill>
                <a:latin typeface="Times New Roman"/>
              </a:rPr>
              <a:t>Conclusio</a:t>
            </a:r>
            <a:r>
              <a:rPr b="0" lang="en-US" sz="3200" spc="-1" strike="noStrike">
                <a:solidFill>
                  <a:srgbClr val="e49234"/>
                </a:solidFill>
                <a:latin typeface="Times New Roman"/>
              </a:rPr>
              <a:t>n</a:t>
            </a:r>
            <a:r>
              <a:rPr b="0" lang="en-US" sz="3200" spc="-440" strike="noStrike">
                <a:solidFill>
                  <a:srgbClr val="e49234"/>
                </a:solidFill>
                <a:latin typeface="Times New Roman"/>
              </a:rPr>
              <a:t> </a:t>
            </a:r>
            <a:r>
              <a:rPr b="0" lang="en-US" sz="3200" spc="-1" strike="noStrike">
                <a:solidFill>
                  <a:srgbClr val="e49234"/>
                </a:solidFill>
                <a:latin typeface="Times New Roman"/>
              </a:rPr>
              <a:t>:</a:t>
            </a:r>
            <a:endParaRPr b="0" lang="en-US" sz="3200" spc="-1" strike="noStrike">
              <a:latin typeface="Arial"/>
            </a:endParaRPr>
          </a:p>
        </p:txBody>
      </p:sp>
      <p:sp>
        <p:nvSpPr>
          <p:cNvPr id="288" name="object 4"/>
          <p:cNvSpPr/>
          <p:nvPr/>
        </p:nvSpPr>
        <p:spPr>
          <a:xfrm>
            <a:off x="685800" y="1817640"/>
            <a:ext cx="10741320" cy="3331440"/>
          </a:xfrm>
          <a:prstGeom prst="rect">
            <a:avLst/>
          </a:prstGeom>
          <a:noFill/>
          <a:ln w="0">
            <a:noFill/>
          </a:ln>
        </p:spPr>
        <p:style>
          <a:lnRef idx="0"/>
          <a:fillRef idx="0"/>
          <a:effectRef idx="0"/>
          <a:fontRef idx="minor"/>
        </p:style>
        <p:txBody>
          <a:bodyPr lIns="0" rIns="0" tIns="13320" bIns="0" anchor="t">
            <a:spAutoFit/>
          </a:bodyPr>
          <a:p>
            <a:pPr marL="355680" indent="-343080" algn="just">
              <a:lnSpc>
                <a:spcPct val="100000"/>
              </a:lnSpc>
              <a:spcBef>
                <a:spcPts val="105"/>
              </a:spcBef>
              <a:buClr>
                <a:srgbClr val="000000"/>
              </a:buClr>
              <a:buFont typeface="Arial"/>
              <a:buChar char="•"/>
            </a:pPr>
            <a:r>
              <a:rPr b="0" lang="en-US" sz="2400" spc="-1" strike="noStrike">
                <a:solidFill>
                  <a:srgbClr val="000000"/>
                </a:solidFill>
                <a:latin typeface="Times New Roman"/>
                <a:ea typeface="DejaVu Sans"/>
              </a:rPr>
              <a:t>Our data-driven approach has provided valuable insights into various aspects of urban healthcare optimization. By profiling top physicians based on specialization, experience, and fees, we have identified key contributors to healthcare excellence. </a:t>
            </a:r>
            <a:endParaRPr b="0" lang="en-US" sz="2400" spc="-1" strike="noStrike">
              <a:latin typeface="Arial"/>
            </a:endParaRPr>
          </a:p>
          <a:p>
            <a:pPr marL="355680" indent="-343080" algn="just">
              <a:lnSpc>
                <a:spcPct val="100000"/>
              </a:lnSpc>
              <a:spcBef>
                <a:spcPts val="105"/>
              </a:spcBef>
              <a:buClr>
                <a:srgbClr val="000000"/>
              </a:buClr>
              <a:buFont typeface="Arial"/>
              <a:buChar char="•"/>
            </a:pPr>
            <a:r>
              <a:rPr b="0" lang="en-US" sz="2400" spc="-1" strike="noStrike">
                <a:solidFill>
                  <a:srgbClr val="000000"/>
                </a:solidFill>
                <a:latin typeface="Times New Roman"/>
                <a:ea typeface="DejaVu Sans"/>
              </a:rPr>
              <a:t>Furthermore, our investigation into Hyderabad's doctor availability, average fees, and peak service hours has shed light on crucial factors influencing urban healthcare access and efficiency.</a:t>
            </a:r>
            <a:endParaRPr b="0" lang="en-US" sz="2400" spc="-1" strike="noStrike">
              <a:latin typeface="Arial"/>
            </a:endParaRPr>
          </a:p>
          <a:p>
            <a:pPr marL="355680" indent="-343080" algn="just">
              <a:lnSpc>
                <a:spcPct val="100000"/>
              </a:lnSpc>
              <a:spcBef>
                <a:spcPts val="105"/>
              </a:spcBef>
              <a:buClr>
                <a:srgbClr val="000000"/>
              </a:buClr>
              <a:buFont typeface="Arial"/>
              <a:buChar char="•"/>
            </a:pPr>
            <a:r>
              <a:rPr b="0" lang="en-US" sz="2400" spc="-1" strike="noStrike">
                <a:solidFill>
                  <a:srgbClr val="000000"/>
                </a:solidFill>
                <a:latin typeface="Times New Roman"/>
                <a:ea typeface="DejaVu Sans"/>
              </a:rPr>
              <a:t>These insights can inform strategic decision-making and resource allocation, ultimately enhancing the delivery of healthcare services in urban areas and improving patient outcomes and satisfaction.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
          <p:cNvSpPr/>
          <p:nvPr/>
        </p:nvSpPr>
        <p:spPr>
          <a:xfrm>
            <a:off x="914400" y="1857600"/>
            <a:ext cx="10286640" cy="179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IN" sz="8800" spc="-1" strike="noStrike">
                <a:solidFill>
                  <a:srgbClr val="002060"/>
                </a:solidFill>
                <a:latin typeface="Times New Roman"/>
                <a:ea typeface="DejaVu Sans"/>
              </a:rPr>
              <a:t>Any Questions?????</a:t>
            </a:r>
            <a:endParaRPr b="0" lang="en-US" sz="8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381960" y="426960"/>
            <a:ext cx="9261360" cy="115668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US" sz="3200" spc="-1" strike="noStrike">
                <a:solidFill>
                  <a:srgbClr val="8f8f8f"/>
                </a:solidFill>
                <a:latin typeface="Verdana"/>
              </a:rPr>
              <a:t>Problem </a:t>
            </a:r>
            <a:r>
              <a:rPr b="1" lang="en-US" sz="3200" spc="-7" strike="noStrike">
                <a:solidFill>
                  <a:srgbClr val="e49234"/>
                </a:solidFill>
                <a:latin typeface="Verdana"/>
              </a:rPr>
              <a:t>Statement</a:t>
            </a:r>
            <a:r>
              <a:rPr b="1" lang="en-US" sz="3200" spc="-7" strike="noStrike">
                <a:solidFill>
                  <a:srgbClr val="8f8f8f"/>
                </a:solidFill>
                <a:latin typeface="Verdana"/>
              </a:rPr>
              <a:t>/Challenge</a:t>
            </a:r>
            <a:r>
              <a:rPr b="1" lang="en-US" sz="3200" spc="-12" strike="noStrike">
                <a:solidFill>
                  <a:srgbClr val="8f8f8f"/>
                </a:solidFill>
                <a:latin typeface="Verdana"/>
              </a:rPr>
              <a:t> </a:t>
            </a:r>
            <a:r>
              <a:rPr b="1" lang="en-US" sz="3200" spc="-7" strike="noStrike">
                <a:solidFill>
                  <a:srgbClr val="e49234"/>
                </a:solidFill>
                <a:latin typeface="Verdana"/>
              </a:rPr>
              <a:t>Outline</a:t>
            </a:r>
            <a:r>
              <a:rPr b="1" lang="en-US" sz="3200" spc="-1" strike="noStrike">
                <a:solidFill>
                  <a:srgbClr val="e49234"/>
                </a:solidFill>
                <a:latin typeface="Verdana"/>
              </a:rPr>
              <a:t> &gt;</a:t>
            </a:r>
            <a:endParaRPr b="0" lang="en-US" sz="3200" spc="-1" strike="noStrike">
              <a:latin typeface="Arial"/>
            </a:endParaRPr>
          </a:p>
        </p:txBody>
      </p:sp>
      <p:sp>
        <p:nvSpPr>
          <p:cNvPr id="214" name="object 36"/>
          <p:cNvSpPr/>
          <p:nvPr/>
        </p:nvSpPr>
        <p:spPr>
          <a:xfrm>
            <a:off x="1023480" y="1288440"/>
            <a:ext cx="9237600" cy="74196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1" lang="en-US" sz="1600" spc="-12" strike="noStrike">
                <a:solidFill>
                  <a:srgbClr val="8f8f8f"/>
                </a:solidFill>
                <a:latin typeface="Arial"/>
                <a:ea typeface="DejaVu Sans"/>
              </a:rPr>
              <a:t>Deploying</a:t>
            </a:r>
            <a:r>
              <a:rPr b="1" lang="en-US" sz="1600" spc="43" strike="noStrike">
                <a:solidFill>
                  <a:srgbClr val="8f8f8f"/>
                </a:solidFill>
                <a:latin typeface="Arial"/>
                <a:ea typeface="DejaVu Sans"/>
              </a:rPr>
              <a:t> </a:t>
            </a:r>
            <a:r>
              <a:rPr b="1" lang="en-US" sz="1600" spc="-12" strike="noStrike">
                <a:solidFill>
                  <a:srgbClr val="8f8f8f"/>
                </a:solidFill>
                <a:latin typeface="Arial"/>
                <a:ea typeface="DejaVu Sans"/>
              </a:rPr>
              <a:t>Data-Driven</a:t>
            </a:r>
            <a:r>
              <a:rPr b="1" lang="en-US" sz="1600" spc="55" strike="noStrike">
                <a:solidFill>
                  <a:srgbClr val="8f8f8f"/>
                </a:solidFill>
                <a:latin typeface="Arial"/>
                <a:ea typeface="DejaVu Sans"/>
              </a:rPr>
              <a:t> </a:t>
            </a:r>
            <a:r>
              <a:rPr b="1" lang="en-US" sz="1600" spc="-7" strike="noStrike">
                <a:solidFill>
                  <a:srgbClr val="8f8f8f"/>
                </a:solidFill>
                <a:latin typeface="Arial"/>
                <a:ea typeface="DejaVu Sans"/>
              </a:rPr>
              <a:t>Insights</a:t>
            </a:r>
            <a:r>
              <a:rPr b="1" lang="en-US" sz="1600" spc="18" strike="noStrike">
                <a:solidFill>
                  <a:srgbClr val="8f8f8f"/>
                </a:solidFill>
                <a:latin typeface="Arial"/>
                <a:ea typeface="DejaVu Sans"/>
              </a:rPr>
              <a:t> </a:t>
            </a:r>
            <a:r>
              <a:rPr b="1" lang="en-US" sz="1600" spc="-12" strike="noStrike">
                <a:solidFill>
                  <a:srgbClr val="8f8f8f"/>
                </a:solidFill>
                <a:latin typeface="Arial"/>
                <a:ea typeface="DejaVu Sans"/>
              </a:rPr>
              <a:t>for</a:t>
            </a:r>
            <a:r>
              <a:rPr b="1" lang="en-US" sz="1600" spc="-1" strike="noStrike">
                <a:solidFill>
                  <a:srgbClr val="8f8f8f"/>
                </a:solidFill>
                <a:latin typeface="Arial"/>
                <a:ea typeface="DejaVu Sans"/>
              </a:rPr>
              <a:t> </a:t>
            </a:r>
            <a:r>
              <a:rPr b="1" lang="en-US" sz="1600" spc="-7" strike="noStrike">
                <a:solidFill>
                  <a:srgbClr val="8f8f8f"/>
                </a:solidFill>
                <a:latin typeface="Arial"/>
                <a:ea typeface="DejaVu Sans"/>
              </a:rPr>
              <a:t>Healthcare</a:t>
            </a:r>
            <a:r>
              <a:rPr b="1" lang="en-US" sz="1600" spc="9" strike="noStrike">
                <a:solidFill>
                  <a:srgbClr val="8f8f8f"/>
                </a:solidFill>
                <a:latin typeface="Arial"/>
                <a:ea typeface="DejaVu Sans"/>
              </a:rPr>
              <a:t> </a:t>
            </a:r>
            <a:r>
              <a:rPr b="1" lang="en-US" sz="1600" spc="-7" strike="noStrike">
                <a:solidFill>
                  <a:srgbClr val="8f8f8f"/>
                </a:solidFill>
                <a:latin typeface="Arial"/>
                <a:ea typeface="DejaVu Sans"/>
              </a:rPr>
              <a:t>Optimization:</a:t>
            </a:r>
            <a:r>
              <a:rPr b="1" lang="en-US" sz="1600" spc="55" strike="noStrike">
                <a:solidFill>
                  <a:srgbClr val="8f8f8f"/>
                </a:solidFill>
                <a:latin typeface="Arial"/>
                <a:ea typeface="DejaVu Sans"/>
              </a:rPr>
              <a:t> </a:t>
            </a:r>
            <a:r>
              <a:rPr b="1" lang="en-US" sz="1600" spc="-7" strike="noStrike">
                <a:solidFill>
                  <a:srgbClr val="8f8f8f"/>
                </a:solidFill>
                <a:latin typeface="Arial"/>
                <a:ea typeface="DejaVu Sans"/>
              </a:rPr>
              <a:t>Profiling</a:t>
            </a:r>
            <a:r>
              <a:rPr b="1" lang="en-US" sz="1600" spc="15" strike="noStrike">
                <a:solidFill>
                  <a:srgbClr val="8f8f8f"/>
                </a:solidFill>
                <a:latin typeface="Arial"/>
                <a:ea typeface="DejaVu Sans"/>
              </a:rPr>
              <a:t> </a:t>
            </a:r>
            <a:r>
              <a:rPr b="1" lang="en-US" sz="1600" spc="-12" strike="noStrike">
                <a:solidFill>
                  <a:srgbClr val="8f8f8f"/>
                </a:solidFill>
                <a:latin typeface="Arial"/>
                <a:ea typeface="DejaVu Sans"/>
              </a:rPr>
              <a:t>Top</a:t>
            </a:r>
            <a:r>
              <a:rPr b="1" lang="en-US" sz="1600" spc="-1" strike="noStrike">
                <a:solidFill>
                  <a:srgbClr val="8f8f8f"/>
                </a:solidFill>
                <a:latin typeface="Arial"/>
                <a:ea typeface="DejaVu Sans"/>
              </a:rPr>
              <a:t> </a:t>
            </a:r>
            <a:r>
              <a:rPr b="1" lang="en-US" sz="1600" spc="-12" strike="noStrike">
                <a:solidFill>
                  <a:srgbClr val="8f8f8f"/>
                </a:solidFill>
                <a:latin typeface="Arial"/>
                <a:ea typeface="DejaVu Sans"/>
              </a:rPr>
              <a:t>Physicians</a:t>
            </a:r>
            <a:r>
              <a:rPr b="1" lang="en-US" sz="1600" spc="35" strike="noStrike">
                <a:solidFill>
                  <a:srgbClr val="8f8f8f"/>
                </a:solidFill>
                <a:latin typeface="Arial"/>
                <a:ea typeface="DejaVu Sans"/>
              </a:rPr>
              <a:t> </a:t>
            </a:r>
            <a:r>
              <a:rPr b="1" lang="en-US" sz="1600" spc="-7" strike="noStrike">
                <a:solidFill>
                  <a:srgbClr val="8f8f8f"/>
                </a:solidFill>
                <a:latin typeface="Arial"/>
                <a:ea typeface="DejaVu Sans"/>
              </a:rPr>
              <a:t>by </a:t>
            </a:r>
            <a:r>
              <a:rPr b="1" lang="en-US" sz="1600" spc="-1" strike="noStrike">
                <a:solidFill>
                  <a:srgbClr val="8f8f8f"/>
                </a:solidFill>
                <a:latin typeface="Arial"/>
                <a:ea typeface="DejaVu Sans"/>
              </a:rPr>
              <a:t> </a:t>
            </a:r>
            <a:r>
              <a:rPr b="1" lang="en-US" sz="1600" spc="-7" strike="noStrike">
                <a:solidFill>
                  <a:srgbClr val="8f8f8f"/>
                </a:solidFill>
                <a:latin typeface="Arial"/>
                <a:ea typeface="DejaVu Sans"/>
              </a:rPr>
              <a:t>Specialization,</a:t>
            </a:r>
            <a:r>
              <a:rPr b="1" lang="en-US" sz="1600" spc="35" strike="noStrike">
                <a:solidFill>
                  <a:srgbClr val="8f8f8f"/>
                </a:solidFill>
                <a:latin typeface="Arial"/>
                <a:ea typeface="DejaVu Sans"/>
              </a:rPr>
              <a:t> </a:t>
            </a:r>
            <a:r>
              <a:rPr b="1" lang="en-US" sz="1600" spc="-7" strike="noStrike">
                <a:solidFill>
                  <a:srgbClr val="8f8f8f"/>
                </a:solidFill>
                <a:latin typeface="Arial"/>
                <a:ea typeface="DejaVu Sans"/>
              </a:rPr>
              <a:t>Experience,</a:t>
            </a:r>
            <a:r>
              <a:rPr b="1" lang="en-US" sz="1600" spc="4" strike="noStrike">
                <a:solidFill>
                  <a:srgbClr val="8f8f8f"/>
                </a:solidFill>
                <a:latin typeface="Arial"/>
                <a:ea typeface="DejaVu Sans"/>
              </a:rPr>
              <a:t> </a:t>
            </a:r>
            <a:r>
              <a:rPr b="1" lang="en-US" sz="1600" spc="-7" strike="noStrike">
                <a:solidFill>
                  <a:srgbClr val="8f8f8f"/>
                </a:solidFill>
                <a:latin typeface="Arial"/>
                <a:ea typeface="DejaVu Sans"/>
              </a:rPr>
              <a:t>and</a:t>
            </a:r>
            <a:r>
              <a:rPr b="1" lang="en-US" sz="1600" spc="4" strike="noStrike">
                <a:solidFill>
                  <a:srgbClr val="8f8f8f"/>
                </a:solidFill>
                <a:latin typeface="Arial"/>
                <a:ea typeface="DejaVu Sans"/>
              </a:rPr>
              <a:t> </a:t>
            </a:r>
            <a:r>
              <a:rPr b="1" lang="en-US" sz="1600" spc="-7" strike="noStrike">
                <a:solidFill>
                  <a:srgbClr val="8f8f8f"/>
                </a:solidFill>
                <a:latin typeface="Arial"/>
                <a:ea typeface="DejaVu Sans"/>
              </a:rPr>
              <a:t>Fees,</a:t>
            </a:r>
            <a:r>
              <a:rPr b="1" lang="en-US" sz="1600" spc="4" strike="noStrike">
                <a:solidFill>
                  <a:srgbClr val="8f8f8f"/>
                </a:solidFill>
                <a:latin typeface="Arial"/>
                <a:ea typeface="DejaVu Sans"/>
              </a:rPr>
              <a:t> </a:t>
            </a:r>
            <a:r>
              <a:rPr b="1" lang="en-US" sz="1600" spc="-1" strike="noStrike">
                <a:solidFill>
                  <a:srgbClr val="8f8f8f"/>
                </a:solidFill>
                <a:latin typeface="Arial"/>
                <a:ea typeface="DejaVu Sans"/>
              </a:rPr>
              <a:t>while</a:t>
            </a:r>
            <a:r>
              <a:rPr b="1" lang="en-US" sz="1600" spc="-7" strike="noStrike">
                <a:solidFill>
                  <a:srgbClr val="8f8f8f"/>
                </a:solidFill>
                <a:latin typeface="Arial"/>
                <a:ea typeface="DejaVu Sans"/>
              </a:rPr>
              <a:t> Investigating</a:t>
            </a:r>
            <a:r>
              <a:rPr b="1" lang="en-US" sz="1600" spc="55" strike="noStrike">
                <a:solidFill>
                  <a:srgbClr val="8f8f8f"/>
                </a:solidFill>
                <a:latin typeface="Arial"/>
                <a:ea typeface="DejaVu Sans"/>
              </a:rPr>
              <a:t> </a:t>
            </a:r>
            <a:r>
              <a:rPr b="1" lang="en-IN" sz="1600" spc="55" strike="noStrike">
                <a:solidFill>
                  <a:srgbClr val="8f8f8f"/>
                </a:solidFill>
                <a:latin typeface="Arial"/>
                <a:ea typeface="DejaVu Sans"/>
              </a:rPr>
              <a:t>Hyderabad </a:t>
            </a:r>
            <a:r>
              <a:rPr b="1" lang="en-US" sz="1600" spc="-7" strike="noStrike">
                <a:solidFill>
                  <a:srgbClr val="8f8f8f"/>
                </a:solidFill>
                <a:latin typeface="Arial"/>
                <a:ea typeface="DejaVu Sans"/>
              </a:rPr>
              <a:t>Doctor</a:t>
            </a:r>
            <a:r>
              <a:rPr b="1" lang="en-US" sz="1600" spc="18" strike="noStrike">
                <a:solidFill>
                  <a:srgbClr val="8f8f8f"/>
                </a:solidFill>
                <a:latin typeface="Arial"/>
                <a:ea typeface="DejaVu Sans"/>
              </a:rPr>
              <a:t> </a:t>
            </a:r>
            <a:r>
              <a:rPr b="1" lang="en-US" sz="1600" spc="-7" strike="noStrike">
                <a:solidFill>
                  <a:srgbClr val="8f8f8f"/>
                </a:solidFill>
                <a:latin typeface="Arial"/>
                <a:ea typeface="DejaVu Sans"/>
              </a:rPr>
              <a:t>Availability,</a:t>
            </a:r>
            <a:r>
              <a:rPr b="1" lang="en-US" sz="1600" spc="49" strike="noStrike">
                <a:solidFill>
                  <a:srgbClr val="8f8f8f"/>
                </a:solidFill>
                <a:latin typeface="Arial"/>
                <a:ea typeface="DejaVu Sans"/>
              </a:rPr>
              <a:t> </a:t>
            </a:r>
            <a:r>
              <a:rPr b="1" lang="en-US" sz="1600" spc="-15" strike="noStrike">
                <a:solidFill>
                  <a:srgbClr val="8f8f8f"/>
                </a:solidFill>
                <a:latin typeface="Arial"/>
                <a:ea typeface="DejaVu Sans"/>
              </a:rPr>
              <a:t>Average </a:t>
            </a:r>
            <a:r>
              <a:rPr b="1" lang="en-US" sz="1600" spc="-432" strike="noStrike">
                <a:solidFill>
                  <a:srgbClr val="8f8f8f"/>
                </a:solidFill>
                <a:latin typeface="Arial"/>
                <a:ea typeface="DejaVu Sans"/>
              </a:rPr>
              <a:t> </a:t>
            </a:r>
            <a:r>
              <a:rPr b="1" lang="en-US" sz="1600" spc="-7" strike="noStrike">
                <a:solidFill>
                  <a:srgbClr val="8f8f8f"/>
                </a:solidFill>
                <a:latin typeface="Arial"/>
                <a:ea typeface="DejaVu Sans"/>
              </a:rPr>
              <a:t>Fees,</a:t>
            </a:r>
            <a:r>
              <a:rPr b="1" lang="en-US" sz="1600" spc="-1" strike="noStrike">
                <a:solidFill>
                  <a:srgbClr val="8f8f8f"/>
                </a:solidFill>
                <a:latin typeface="Arial"/>
                <a:ea typeface="DejaVu Sans"/>
              </a:rPr>
              <a:t> </a:t>
            </a:r>
            <a:r>
              <a:rPr b="1" lang="en-US" sz="1600" spc="-7" strike="noStrike">
                <a:solidFill>
                  <a:srgbClr val="8f8f8f"/>
                </a:solidFill>
                <a:latin typeface="Arial"/>
                <a:ea typeface="DejaVu Sans"/>
              </a:rPr>
              <a:t>and</a:t>
            </a:r>
            <a:r>
              <a:rPr b="1" lang="en-US" sz="1600" spc="-1" strike="noStrike">
                <a:solidFill>
                  <a:srgbClr val="8f8f8f"/>
                </a:solidFill>
                <a:latin typeface="Arial"/>
                <a:ea typeface="DejaVu Sans"/>
              </a:rPr>
              <a:t> </a:t>
            </a:r>
            <a:r>
              <a:rPr b="1" lang="en-US" sz="1600" spc="-7" strike="noStrike">
                <a:solidFill>
                  <a:srgbClr val="8f8f8f"/>
                </a:solidFill>
                <a:latin typeface="Arial"/>
                <a:ea typeface="DejaVu Sans"/>
              </a:rPr>
              <a:t>Peak </a:t>
            </a:r>
            <a:r>
              <a:rPr b="1" lang="en-US" sz="1600" spc="-12" strike="noStrike">
                <a:solidFill>
                  <a:srgbClr val="8f8f8f"/>
                </a:solidFill>
                <a:latin typeface="Arial"/>
                <a:ea typeface="DejaVu Sans"/>
              </a:rPr>
              <a:t>Service</a:t>
            </a:r>
            <a:r>
              <a:rPr b="1" lang="en-US" sz="1600" spc="24" strike="noStrike">
                <a:solidFill>
                  <a:srgbClr val="8f8f8f"/>
                </a:solidFill>
                <a:latin typeface="Arial"/>
                <a:ea typeface="DejaVu Sans"/>
              </a:rPr>
              <a:t> </a:t>
            </a:r>
            <a:r>
              <a:rPr b="1" lang="en-US" sz="1600" spc="-7" strike="noStrike">
                <a:solidFill>
                  <a:srgbClr val="8f8f8f"/>
                </a:solidFill>
                <a:latin typeface="Arial"/>
                <a:ea typeface="DejaVu Sans"/>
              </a:rPr>
              <a:t>Hours</a:t>
            </a:r>
            <a:r>
              <a:rPr b="1" lang="en-US" sz="1600" spc="-1" strike="noStrike">
                <a:solidFill>
                  <a:srgbClr val="8f8f8f"/>
                </a:solidFill>
                <a:latin typeface="Arial"/>
                <a:ea typeface="DejaVu Sans"/>
              </a:rPr>
              <a:t> </a:t>
            </a:r>
            <a:r>
              <a:rPr b="1" lang="en-US" sz="1600" spc="-7" strike="noStrike">
                <a:solidFill>
                  <a:srgbClr val="8f8f8f"/>
                </a:solidFill>
                <a:latin typeface="Arial"/>
                <a:ea typeface="DejaVu Sans"/>
              </a:rPr>
              <a:t>to</a:t>
            </a:r>
            <a:r>
              <a:rPr b="1" lang="en-US" sz="1600" spc="4" strike="noStrike">
                <a:solidFill>
                  <a:srgbClr val="8f8f8f"/>
                </a:solidFill>
                <a:latin typeface="Arial"/>
                <a:ea typeface="DejaVu Sans"/>
              </a:rPr>
              <a:t> </a:t>
            </a:r>
            <a:r>
              <a:rPr b="1" lang="en-US" sz="1600" spc="-7" strike="noStrike">
                <a:solidFill>
                  <a:srgbClr val="8f8f8f"/>
                </a:solidFill>
                <a:latin typeface="Arial"/>
                <a:ea typeface="DejaVu Sans"/>
              </a:rPr>
              <a:t>Enhance</a:t>
            </a:r>
            <a:r>
              <a:rPr b="1" lang="en-US" sz="1600" spc="-1" strike="noStrike">
                <a:solidFill>
                  <a:srgbClr val="8f8f8f"/>
                </a:solidFill>
                <a:latin typeface="Arial"/>
                <a:ea typeface="DejaVu Sans"/>
              </a:rPr>
              <a:t> </a:t>
            </a:r>
            <a:r>
              <a:rPr b="1" lang="en-US" sz="1600" spc="-7" strike="noStrike">
                <a:solidFill>
                  <a:srgbClr val="8f8f8f"/>
                </a:solidFill>
                <a:latin typeface="Arial"/>
                <a:ea typeface="DejaVu Sans"/>
              </a:rPr>
              <a:t>Urban</a:t>
            </a:r>
            <a:r>
              <a:rPr b="1" lang="en-US" sz="1600" spc="-1" strike="noStrike">
                <a:solidFill>
                  <a:srgbClr val="8f8f8f"/>
                </a:solidFill>
                <a:latin typeface="Arial"/>
                <a:ea typeface="DejaVu Sans"/>
              </a:rPr>
              <a:t> </a:t>
            </a:r>
            <a:r>
              <a:rPr b="1" lang="en-US" sz="1600" spc="-7" strike="noStrike">
                <a:solidFill>
                  <a:srgbClr val="8f8f8f"/>
                </a:solidFill>
                <a:latin typeface="Arial"/>
                <a:ea typeface="DejaVu Sans"/>
              </a:rPr>
              <a:t>Healthcare</a:t>
            </a:r>
            <a:r>
              <a:rPr b="1" lang="en-US" sz="1600" spc="4" strike="noStrike">
                <a:solidFill>
                  <a:srgbClr val="8f8f8f"/>
                </a:solidFill>
                <a:latin typeface="Arial"/>
                <a:ea typeface="DejaVu Sans"/>
              </a:rPr>
              <a:t> </a:t>
            </a:r>
            <a:r>
              <a:rPr b="1" lang="en-US" sz="1600" spc="-15" strike="noStrike">
                <a:solidFill>
                  <a:srgbClr val="8f8f8f"/>
                </a:solidFill>
                <a:latin typeface="Arial"/>
                <a:ea typeface="DejaVu Sans"/>
              </a:rPr>
              <a:t>Access</a:t>
            </a:r>
            <a:r>
              <a:rPr b="1" lang="en-US" sz="1600" spc="35" strike="noStrike">
                <a:solidFill>
                  <a:srgbClr val="8f8f8f"/>
                </a:solidFill>
                <a:latin typeface="Arial"/>
                <a:ea typeface="DejaVu Sans"/>
              </a:rPr>
              <a:t> </a:t>
            </a:r>
            <a:r>
              <a:rPr b="1" lang="en-US" sz="1600" spc="-7" strike="noStrike">
                <a:solidFill>
                  <a:srgbClr val="8f8f8f"/>
                </a:solidFill>
                <a:latin typeface="Arial"/>
                <a:ea typeface="DejaVu Sans"/>
              </a:rPr>
              <a:t>and</a:t>
            </a:r>
            <a:r>
              <a:rPr b="1" lang="en-US" sz="1600" spc="-1" strike="noStrike">
                <a:solidFill>
                  <a:srgbClr val="8f8f8f"/>
                </a:solidFill>
                <a:latin typeface="Arial"/>
                <a:ea typeface="DejaVu Sans"/>
              </a:rPr>
              <a:t> </a:t>
            </a:r>
            <a:r>
              <a:rPr b="1" lang="en-US" sz="1600" spc="-7" strike="noStrike">
                <a:solidFill>
                  <a:srgbClr val="8f8f8f"/>
                </a:solidFill>
                <a:latin typeface="Arial"/>
                <a:ea typeface="DejaVu Sans"/>
              </a:rPr>
              <a:t>Efficiency.</a:t>
            </a:r>
            <a:endParaRPr b="0" lang="en-US" sz="1600" spc="-1" strike="noStrike">
              <a:latin typeface="Arial"/>
            </a:endParaRPr>
          </a:p>
        </p:txBody>
      </p:sp>
      <p:sp>
        <p:nvSpPr>
          <p:cNvPr id="215" name="object 37"/>
          <p:cNvSpPr/>
          <p:nvPr/>
        </p:nvSpPr>
        <p:spPr>
          <a:xfrm>
            <a:off x="381960" y="2575800"/>
            <a:ext cx="1639440" cy="50040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en-US" sz="3200" spc="-7" strike="noStrike">
                <a:solidFill>
                  <a:srgbClr val="8f8f8f"/>
                </a:solidFill>
                <a:latin typeface="Verdana"/>
                <a:ea typeface="DejaVu Sans"/>
              </a:rPr>
              <a:t>Focus</a:t>
            </a:r>
            <a:r>
              <a:rPr b="1" lang="en-US" sz="3200" spc="-80" strike="noStrike">
                <a:solidFill>
                  <a:srgbClr val="8f8f8f"/>
                </a:solidFill>
                <a:latin typeface="Verdana"/>
                <a:ea typeface="DejaVu Sans"/>
              </a:rPr>
              <a:t> </a:t>
            </a:r>
            <a:r>
              <a:rPr b="1" lang="en-US" sz="3200" spc="-1" strike="noStrike">
                <a:solidFill>
                  <a:srgbClr val="8f8f8f"/>
                </a:solidFill>
                <a:latin typeface="Verdana"/>
                <a:ea typeface="DejaVu Sans"/>
              </a:rPr>
              <a:t>:</a:t>
            </a:r>
            <a:endParaRPr b="0" lang="en-US" sz="3200" spc="-1" strike="noStrike">
              <a:latin typeface="Arial"/>
            </a:endParaRPr>
          </a:p>
        </p:txBody>
      </p:sp>
      <p:sp>
        <p:nvSpPr>
          <p:cNvPr id="216" name="object 38"/>
          <p:cNvSpPr/>
          <p:nvPr/>
        </p:nvSpPr>
        <p:spPr>
          <a:xfrm>
            <a:off x="1135440" y="3222000"/>
            <a:ext cx="3854880" cy="1228680"/>
          </a:xfrm>
          <a:prstGeom prst="rect">
            <a:avLst/>
          </a:prstGeom>
          <a:noFill/>
          <a:ln w="0">
            <a:noFill/>
          </a:ln>
        </p:spPr>
        <p:style>
          <a:lnRef idx="0"/>
          <a:fillRef idx="0"/>
          <a:effectRef idx="0"/>
          <a:fontRef idx="minor"/>
        </p:style>
        <p:txBody>
          <a:bodyPr lIns="0" rIns="0" tIns="12240" bIns="0" anchor="t">
            <a:spAutoFit/>
          </a:bodyPr>
          <a:p>
            <a:pPr marL="299160" indent="-286920">
              <a:lnSpc>
                <a:spcPct val="100000"/>
              </a:lnSpc>
              <a:spcBef>
                <a:spcPts val="96"/>
              </a:spcBef>
              <a:buClr>
                <a:srgbClr val="000000"/>
              </a:buClr>
              <a:buFont typeface="Arial MT"/>
              <a:buChar char="•"/>
              <a:tabLst>
                <a:tab algn="l" pos="299160"/>
                <a:tab algn="l" pos="299880"/>
              </a:tabLst>
            </a:pPr>
            <a:r>
              <a:rPr b="1" lang="en-US" sz="1600" spc="-7" strike="noStrike">
                <a:solidFill>
                  <a:srgbClr val="8f8f8f"/>
                </a:solidFill>
                <a:latin typeface="Calibri"/>
                <a:ea typeface="DejaVu Sans"/>
              </a:rPr>
              <a:t>Profiling</a:t>
            </a:r>
            <a:r>
              <a:rPr b="1" lang="en-US" sz="1600" spc="-21" strike="noStrike">
                <a:solidFill>
                  <a:srgbClr val="8f8f8f"/>
                </a:solidFill>
                <a:latin typeface="Calibri"/>
                <a:ea typeface="DejaVu Sans"/>
              </a:rPr>
              <a:t> </a:t>
            </a:r>
            <a:r>
              <a:rPr b="1" lang="en-US" sz="1600" spc="-7" strike="noStrike">
                <a:solidFill>
                  <a:srgbClr val="8f8f8f"/>
                </a:solidFill>
                <a:latin typeface="Calibri"/>
                <a:ea typeface="DejaVu Sans"/>
              </a:rPr>
              <a:t>Top</a:t>
            </a:r>
            <a:r>
              <a:rPr b="1" lang="en-US" sz="1600" spc="-32" strike="noStrike">
                <a:solidFill>
                  <a:srgbClr val="8f8f8f"/>
                </a:solidFill>
                <a:latin typeface="Calibri"/>
                <a:ea typeface="DejaVu Sans"/>
              </a:rPr>
              <a:t> </a:t>
            </a:r>
            <a:r>
              <a:rPr b="1" lang="en-US" sz="1600" spc="-7" strike="noStrike">
                <a:solidFill>
                  <a:srgbClr val="8f8f8f"/>
                </a:solidFill>
                <a:latin typeface="Calibri"/>
                <a:ea typeface="DejaVu Sans"/>
              </a:rPr>
              <a:t>Physicians experience</a:t>
            </a:r>
            <a:endParaRPr b="0" lang="en-US" sz="1600" spc="-1" strike="noStrike">
              <a:latin typeface="Arial"/>
            </a:endParaRPr>
          </a:p>
          <a:p>
            <a:pPr marL="299160" indent="-286920">
              <a:lnSpc>
                <a:spcPct val="100000"/>
              </a:lnSpc>
              <a:buClr>
                <a:srgbClr val="000000"/>
              </a:buClr>
              <a:buFont typeface="Arial MT"/>
              <a:buChar char="•"/>
              <a:tabLst>
                <a:tab algn="l" pos="299160"/>
                <a:tab algn="l" pos="299880"/>
              </a:tabLst>
            </a:pPr>
            <a:r>
              <a:rPr b="1" lang="en-US" sz="1600" spc="-12" strike="noStrike">
                <a:solidFill>
                  <a:srgbClr val="8f8f8f"/>
                </a:solidFill>
                <a:latin typeface="Calibri"/>
                <a:ea typeface="DejaVu Sans"/>
              </a:rPr>
              <a:t>People consulting</a:t>
            </a:r>
            <a:r>
              <a:rPr b="1" lang="en-US" sz="1600" spc="9" strike="noStrike">
                <a:solidFill>
                  <a:srgbClr val="8f8f8f"/>
                </a:solidFill>
                <a:latin typeface="Calibri"/>
                <a:ea typeface="DejaVu Sans"/>
              </a:rPr>
              <a:t> </a:t>
            </a:r>
            <a:r>
              <a:rPr b="1" lang="en-IN" sz="1600" spc="-7" strike="noStrike">
                <a:solidFill>
                  <a:srgbClr val="8f8f8f"/>
                </a:solidFill>
                <a:latin typeface="Calibri"/>
                <a:ea typeface="DejaVu Sans"/>
              </a:rPr>
              <a:t>Hyderabad</a:t>
            </a:r>
            <a:r>
              <a:rPr b="1" lang="en-US" sz="1600" spc="-7" strike="noStrike">
                <a:solidFill>
                  <a:srgbClr val="8f8f8f"/>
                </a:solidFill>
                <a:latin typeface="Calibri"/>
                <a:ea typeface="DejaVu Sans"/>
              </a:rPr>
              <a:t> Doctor</a:t>
            </a:r>
            <a:r>
              <a:rPr b="1" lang="en-US" sz="1600" spc="-1" strike="noStrike">
                <a:solidFill>
                  <a:srgbClr val="8f8f8f"/>
                </a:solidFill>
                <a:latin typeface="Calibri"/>
                <a:ea typeface="DejaVu Sans"/>
              </a:rPr>
              <a:t> </a:t>
            </a:r>
            <a:r>
              <a:rPr b="1" lang="en-US" sz="1600" spc="-7" strike="noStrike">
                <a:solidFill>
                  <a:srgbClr val="8f8f8f"/>
                </a:solidFill>
                <a:latin typeface="Calibri"/>
                <a:ea typeface="DejaVu Sans"/>
              </a:rPr>
              <a:t>through Online and Offline</a:t>
            </a:r>
            <a:endParaRPr b="0" lang="en-US" sz="1600" spc="-1" strike="noStrike">
              <a:latin typeface="Arial"/>
            </a:endParaRPr>
          </a:p>
          <a:p>
            <a:pPr marL="299160" indent="-286920">
              <a:lnSpc>
                <a:spcPct val="100000"/>
              </a:lnSpc>
              <a:buClr>
                <a:srgbClr val="000000"/>
              </a:buClr>
              <a:buFont typeface="Arial MT"/>
              <a:buChar char="•"/>
              <a:tabLst>
                <a:tab algn="l" pos="299160"/>
                <a:tab algn="l" pos="299880"/>
              </a:tabLst>
            </a:pPr>
            <a:r>
              <a:rPr b="1" lang="en-US" sz="1600" spc="-7" strike="noStrike">
                <a:solidFill>
                  <a:srgbClr val="8f8f8f"/>
                </a:solidFill>
                <a:latin typeface="Calibri"/>
                <a:ea typeface="DejaVu Sans"/>
              </a:rPr>
              <a:t>Focusing on the best Online website of Doctor Appointment. </a:t>
            </a:r>
            <a:endParaRPr b="0" lang="en-US" sz="1600" spc="-1" strike="noStrike">
              <a:latin typeface="Arial"/>
            </a:endParaRPr>
          </a:p>
        </p:txBody>
      </p:sp>
      <p:pic>
        <p:nvPicPr>
          <p:cNvPr id="217" name="object 39" descr=""/>
          <p:cNvPicPr/>
          <p:nvPr/>
        </p:nvPicPr>
        <p:blipFill>
          <a:blip r:embed="rId1"/>
          <a:stretch/>
        </p:blipFill>
        <p:spPr>
          <a:xfrm>
            <a:off x="6641280" y="2270880"/>
            <a:ext cx="2814840" cy="328608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0" name="object 2" descr=""/>
          <p:cNvPicPr/>
          <p:nvPr/>
        </p:nvPicPr>
        <p:blipFill>
          <a:blip r:embed="rId1"/>
          <a:stretch/>
        </p:blipFill>
        <p:spPr>
          <a:xfrm>
            <a:off x="6466320" y="1850040"/>
            <a:ext cx="4462560" cy="2831760"/>
          </a:xfrm>
          <a:prstGeom prst="rect">
            <a:avLst/>
          </a:prstGeom>
          <a:ln w="0">
            <a:noFill/>
          </a:ln>
        </p:spPr>
      </p:pic>
      <p:sp>
        <p:nvSpPr>
          <p:cNvPr id="291" name="PlaceHolder 1"/>
          <p:cNvSpPr>
            <a:spLocks noGrp="1"/>
          </p:cNvSpPr>
          <p:nvPr>
            <p:ph type="title"/>
          </p:nvPr>
        </p:nvSpPr>
        <p:spPr>
          <a:xfrm>
            <a:off x="1323720" y="2995920"/>
            <a:ext cx="2361240" cy="1362960"/>
          </a:xfrm>
          <a:prstGeom prst="rect">
            <a:avLst/>
          </a:prstGeom>
          <a:noFill/>
          <a:ln w="0">
            <a:noFill/>
          </a:ln>
        </p:spPr>
        <p:txBody>
          <a:bodyPr lIns="0" rIns="0" tIns="26640" bIns="0" anchor="t">
            <a:noAutofit/>
          </a:bodyPr>
          <a:p>
            <a:pPr marL="12600" indent="0">
              <a:lnSpc>
                <a:spcPts val="5270"/>
              </a:lnSpc>
              <a:spcBef>
                <a:spcPts val="210"/>
              </a:spcBef>
              <a:buNone/>
              <a:tabLst>
                <a:tab algn="l" pos="0"/>
              </a:tabLst>
            </a:pPr>
            <a:r>
              <a:rPr b="0" lang="en-US" sz="4400" spc="265" strike="noStrike">
                <a:solidFill>
                  <a:srgbClr val="c00000"/>
                </a:solidFill>
                <a:latin typeface="Palatino Linotype"/>
              </a:rPr>
              <a:t>THANK  </a:t>
            </a:r>
            <a:r>
              <a:rPr b="0" lang="en-US" sz="4400" spc="435" strike="noStrike">
                <a:solidFill>
                  <a:srgbClr val="c00000"/>
                </a:solidFill>
                <a:latin typeface="Palatino Linotype"/>
              </a:rPr>
              <a:t>YOU</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8" name="object 2" descr=""/>
          <p:cNvPicPr/>
          <p:nvPr/>
        </p:nvPicPr>
        <p:blipFill>
          <a:blip r:embed="rId1"/>
          <a:stretch/>
        </p:blipFill>
        <p:spPr>
          <a:xfrm>
            <a:off x="9270360" y="2019240"/>
            <a:ext cx="1776240" cy="2680200"/>
          </a:xfrm>
          <a:prstGeom prst="rect">
            <a:avLst/>
          </a:prstGeom>
          <a:ln w="0">
            <a:noFill/>
          </a:ln>
        </p:spPr>
      </p:pic>
      <p:pic>
        <p:nvPicPr>
          <p:cNvPr id="219" name="object 3" descr=""/>
          <p:cNvPicPr/>
          <p:nvPr/>
        </p:nvPicPr>
        <p:blipFill>
          <a:blip r:embed="rId2"/>
          <a:stretch/>
        </p:blipFill>
        <p:spPr>
          <a:xfrm>
            <a:off x="202680" y="3643920"/>
            <a:ext cx="1902240" cy="3108960"/>
          </a:xfrm>
          <a:prstGeom prst="rect">
            <a:avLst/>
          </a:prstGeom>
          <a:ln w="0">
            <a:noFill/>
          </a:ln>
        </p:spPr>
      </p:pic>
      <p:pic>
        <p:nvPicPr>
          <p:cNvPr id="220" name="object 4" descr=""/>
          <p:cNvPicPr/>
          <p:nvPr/>
        </p:nvPicPr>
        <p:blipFill>
          <a:blip r:embed="rId3"/>
          <a:stretch/>
        </p:blipFill>
        <p:spPr>
          <a:xfrm>
            <a:off x="202680" y="0"/>
            <a:ext cx="1902240" cy="1885320"/>
          </a:xfrm>
          <a:prstGeom prst="rect">
            <a:avLst/>
          </a:prstGeom>
          <a:ln w="0">
            <a:noFill/>
          </a:ln>
        </p:spPr>
      </p:pic>
      <p:pic>
        <p:nvPicPr>
          <p:cNvPr id="221" name="object 5" descr=""/>
          <p:cNvPicPr/>
          <p:nvPr/>
        </p:nvPicPr>
        <p:blipFill>
          <a:blip r:embed="rId4"/>
          <a:stretch/>
        </p:blipFill>
        <p:spPr>
          <a:xfrm>
            <a:off x="9913680" y="4453200"/>
            <a:ext cx="1902240" cy="1902240"/>
          </a:xfrm>
          <a:prstGeom prst="rect">
            <a:avLst/>
          </a:prstGeom>
          <a:ln w="0">
            <a:noFill/>
          </a:ln>
        </p:spPr>
      </p:pic>
      <p:pic>
        <p:nvPicPr>
          <p:cNvPr id="222" name="object 6" descr=""/>
          <p:cNvPicPr/>
          <p:nvPr/>
        </p:nvPicPr>
        <p:blipFill>
          <a:blip r:embed="rId5"/>
          <a:stretch/>
        </p:blipFill>
        <p:spPr>
          <a:xfrm>
            <a:off x="4567320" y="2047680"/>
            <a:ext cx="3267000" cy="3584160"/>
          </a:xfrm>
          <a:prstGeom prst="rect">
            <a:avLst/>
          </a:prstGeom>
          <a:ln w="0">
            <a:noFill/>
          </a:ln>
        </p:spPr>
      </p:pic>
      <p:pic>
        <p:nvPicPr>
          <p:cNvPr id="223" name="object 7" descr=""/>
          <p:cNvPicPr/>
          <p:nvPr/>
        </p:nvPicPr>
        <p:blipFill>
          <a:blip r:embed="rId6"/>
          <a:stretch/>
        </p:blipFill>
        <p:spPr>
          <a:xfrm>
            <a:off x="0" y="934200"/>
            <a:ext cx="4054680" cy="4057920"/>
          </a:xfrm>
          <a:prstGeom prst="rect">
            <a:avLst/>
          </a:prstGeom>
          <a:ln w="0">
            <a:noFill/>
          </a:ln>
        </p:spPr>
      </p:pic>
      <p:pic>
        <p:nvPicPr>
          <p:cNvPr id="224" name="object 8" descr=""/>
          <p:cNvPicPr/>
          <p:nvPr/>
        </p:nvPicPr>
        <p:blipFill>
          <a:blip r:embed="rId7"/>
          <a:stretch/>
        </p:blipFill>
        <p:spPr>
          <a:xfrm>
            <a:off x="4834080" y="115920"/>
            <a:ext cx="1902240" cy="1902240"/>
          </a:xfrm>
          <a:prstGeom prst="rect">
            <a:avLst/>
          </a:prstGeom>
          <a:ln w="0">
            <a:noFill/>
          </a:ln>
        </p:spPr>
      </p:pic>
      <p:sp>
        <p:nvSpPr>
          <p:cNvPr id="225" name="object 9"/>
          <p:cNvSpPr/>
          <p:nvPr/>
        </p:nvSpPr>
        <p:spPr>
          <a:xfrm>
            <a:off x="3375000" y="2106360"/>
            <a:ext cx="6085440" cy="2417040"/>
          </a:xfrm>
          <a:prstGeom prst="rect">
            <a:avLst/>
          </a:prstGeom>
          <a:noFill/>
          <a:ln w="0">
            <a:noFill/>
          </a:ln>
        </p:spPr>
        <p:style>
          <a:lnRef idx="0"/>
          <a:fillRef idx="0"/>
          <a:effectRef idx="0"/>
          <a:fontRef idx="minor"/>
        </p:style>
        <p:txBody>
          <a:bodyPr lIns="0" rIns="0" tIns="13320" bIns="0" anchor="t">
            <a:spAutoFit/>
          </a:bodyPr>
          <a:p>
            <a:pPr marL="12600">
              <a:lnSpc>
                <a:spcPts val="9465"/>
              </a:lnSpc>
              <a:spcBef>
                <a:spcPts val="105"/>
              </a:spcBef>
            </a:pPr>
            <a:r>
              <a:rPr b="1" lang="en-US" sz="8000" spc="-1" strike="noStrike">
                <a:solidFill>
                  <a:srgbClr val="e49234"/>
                </a:solidFill>
                <a:latin typeface="Verdana"/>
                <a:ea typeface="DejaVu Sans"/>
              </a:rPr>
              <a:t>Why</a:t>
            </a:r>
            <a:endParaRPr b="0" lang="en-US" sz="8000" spc="-1" strike="noStrike">
              <a:latin typeface="Arial"/>
            </a:endParaRPr>
          </a:p>
          <a:p>
            <a:pPr marL="2255400" algn="ctr">
              <a:lnSpc>
                <a:spcPts val="9465"/>
              </a:lnSpc>
            </a:pPr>
            <a:r>
              <a:rPr b="1" lang="en-US" sz="8000" spc="-7" strike="noStrike">
                <a:solidFill>
                  <a:srgbClr val="8f8f8f"/>
                </a:solidFill>
                <a:latin typeface="Verdana"/>
                <a:ea typeface="DejaVu Sans"/>
              </a:rPr>
              <a:t>Doctor</a:t>
            </a:r>
            <a:endParaRPr b="0" lang="en-US" sz="8000" spc="-1" strike="noStrike">
              <a:latin typeface="Arial"/>
            </a:endParaRPr>
          </a:p>
        </p:txBody>
      </p:sp>
      <p:pic>
        <p:nvPicPr>
          <p:cNvPr id="226" name="object 10" descr=""/>
          <p:cNvPicPr/>
          <p:nvPr/>
        </p:nvPicPr>
        <p:blipFill>
          <a:blip r:embed="rId8"/>
          <a:stretch/>
        </p:blipFill>
        <p:spPr>
          <a:xfrm>
            <a:off x="7796880" y="573120"/>
            <a:ext cx="2437200" cy="1902240"/>
          </a:xfrm>
          <a:prstGeom prst="rect">
            <a:avLst/>
          </a:prstGeom>
          <a:ln w="0">
            <a:noFill/>
          </a:ln>
        </p:spPr>
      </p:pic>
      <p:pic>
        <p:nvPicPr>
          <p:cNvPr id="227" name="object 11" descr=""/>
          <p:cNvPicPr/>
          <p:nvPr/>
        </p:nvPicPr>
        <p:blipFill>
          <a:blip r:embed="rId9"/>
          <a:stretch/>
        </p:blipFill>
        <p:spPr>
          <a:xfrm>
            <a:off x="3124080" y="4817520"/>
            <a:ext cx="2435400" cy="19022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8" name="object 21" descr=""/>
          <p:cNvPicPr/>
          <p:nvPr/>
        </p:nvPicPr>
        <p:blipFill>
          <a:blip r:embed="rId1"/>
          <a:stretch/>
        </p:blipFill>
        <p:spPr>
          <a:xfrm>
            <a:off x="6653880" y="2116800"/>
            <a:ext cx="5231880" cy="3480840"/>
          </a:xfrm>
          <a:prstGeom prst="rect">
            <a:avLst/>
          </a:prstGeom>
          <a:ln w="0">
            <a:noFill/>
          </a:ln>
        </p:spPr>
      </p:pic>
      <p:sp>
        <p:nvSpPr>
          <p:cNvPr id="229" name="object 22"/>
          <p:cNvSpPr/>
          <p:nvPr/>
        </p:nvSpPr>
        <p:spPr>
          <a:xfrm>
            <a:off x="718920" y="1224360"/>
            <a:ext cx="4849920" cy="98532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1" lang="en-US" sz="1600" spc="-12" strike="noStrike">
                <a:solidFill>
                  <a:srgbClr val="e49234"/>
                </a:solidFill>
                <a:latin typeface="Verdana"/>
                <a:ea typeface="DejaVu Sans"/>
              </a:rPr>
              <a:t>What</a:t>
            </a:r>
            <a:r>
              <a:rPr b="1" lang="en-US" sz="1600" spc="-75" strike="noStrike">
                <a:solidFill>
                  <a:srgbClr val="e49234"/>
                </a:solidFill>
                <a:latin typeface="Verdana"/>
                <a:ea typeface="DejaVu Sans"/>
              </a:rPr>
              <a:t> </a:t>
            </a:r>
            <a:r>
              <a:rPr b="1" lang="en-US" sz="1600" spc="-7" strike="noStrike">
                <a:solidFill>
                  <a:srgbClr val="e49234"/>
                </a:solidFill>
                <a:latin typeface="Verdana"/>
                <a:ea typeface="DejaVu Sans"/>
              </a:rPr>
              <a:t>?</a:t>
            </a:r>
            <a:endParaRPr b="0" lang="en-US" sz="1600" spc="-1" strike="noStrike">
              <a:latin typeface="Arial"/>
            </a:endParaRPr>
          </a:p>
          <a:p>
            <a:pPr marL="12600">
              <a:lnSpc>
                <a:spcPct val="100000"/>
              </a:lnSpc>
            </a:pPr>
            <a:endParaRPr b="0" lang="en-US" sz="1600" spc="-1" strike="noStrike">
              <a:latin typeface="Arial"/>
            </a:endParaRPr>
          </a:p>
          <a:p>
            <a:pPr marL="370080" indent="-286920">
              <a:lnSpc>
                <a:spcPct val="100000"/>
              </a:lnSpc>
              <a:buClr>
                <a:srgbClr val="000000"/>
              </a:buClr>
              <a:buFont typeface="Wingdings" charset="2"/>
              <a:buChar char=""/>
              <a:tabLst>
                <a:tab algn="l" pos="370800"/>
              </a:tabLst>
            </a:pPr>
            <a:r>
              <a:rPr b="1" lang="en-US" sz="1600" spc="-7" strike="noStrike">
                <a:solidFill>
                  <a:srgbClr val="8f8f8f"/>
                </a:solidFill>
                <a:latin typeface="Arial"/>
                <a:ea typeface="DejaVu Sans"/>
              </a:rPr>
              <a:t>Doctor</a:t>
            </a:r>
            <a:r>
              <a:rPr b="1" lang="en-US" sz="1600" spc="4" strike="noStrike">
                <a:solidFill>
                  <a:srgbClr val="8f8f8f"/>
                </a:solidFill>
                <a:latin typeface="Arial"/>
                <a:ea typeface="DejaVu Sans"/>
              </a:rPr>
              <a:t> </a:t>
            </a:r>
            <a:r>
              <a:rPr b="1" lang="en-US" sz="1600" spc="-12" strike="noStrike">
                <a:solidFill>
                  <a:srgbClr val="8f8f8f"/>
                </a:solidFill>
                <a:latin typeface="Arial"/>
                <a:ea typeface="DejaVu Sans"/>
              </a:rPr>
              <a:t>appointments:</a:t>
            </a:r>
            <a:r>
              <a:rPr b="1" lang="en-US" sz="1600" spc="43" strike="noStrike">
                <a:solidFill>
                  <a:srgbClr val="8f8f8f"/>
                </a:solidFill>
                <a:latin typeface="Arial"/>
                <a:ea typeface="DejaVu Sans"/>
              </a:rPr>
              <a:t> </a:t>
            </a:r>
            <a:r>
              <a:rPr b="1" lang="en-US" sz="1600" spc="-7" strike="noStrike">
                <a:solidFill>
                  <a:srgbClr val="8f8f8f"/>
                </a:solidFill>
                <a:latin typeface="Arial"/>
                <a:ea typeface="DejaVu Sans"/>
              </a:rPr>
              <a:t>Scheduled</a:t>
            </a:r>
            <a:r>
              <a:rPr b="1" lang="en-US" sz="1600" spc="-1" strike="noStrike">
                <a:solidFill>
                  <a:srgbClr val="8f8f8f"/>
                </a:solidFill>
                <a:latin typeface="Arial"/>
                <a:ea typeface="DejaVu Sans"/>
              </a:rPr>
              <a:t> </a:t>
            </a:r>
            <a:r>
              <a:rPr b="1" lang="en-US" sz="1600" spc="-7" strike="noStrike">
                <a:solidFill>
                  <a:srgbClr val="8f8f8f"/>
                </a:solidFill>
                <a:latin typeface="Arial"/>
                <a:ea typeface="DejaVu Sans"/>
              </a:rPr>
              <a:t>meet</a:t>
            </a:r>
            <a:r>
              <a:rPr b="1" lang="en-US" sz="1600" spc="-7" strike="noStrike" u="sng">
                <a:solidFill>
                  <a:srgbClr val="8f8f8f"/>
                </a:solidFill>
                <a:uFillTx/>
                <a:latin typeface="Arial"/>
                <a:ea typeface="DejaVu Sans"/>
                <a:hlinkClick r:id="rId2"/>
              </a:rPr>
              <a:t>ings</a:t>
            </a:r>
            <a:r>
              <a:rPr b="1" lang="en-US" sz="1600" spc="18" strike="noStrike" u="sng">
                <a:solidFill>
                  <a:srgbClr val="8f8f8f"/>
                </a:solidFill>
                <a:uFillTx/>
                <a:latin typeface="Arial"/>
                <a:ea typeface="DejaVu Sans"/>
                <a:hlinkClick r:id="rId3"/>
              </a:rPr>
              <a:t> </a:t>
            </a:r>
            <a:r>
              <a:rPr b="1" lang="en-US" sz="1600" spc="-12" strike="noStrike" u="sng">
                <a:solidFill>
                  <a:srgbClr val="8f8f8f"/>
                </a:solidFill>
                <a:uFillTx/>
                <a:latin typeface="Arial"/>
                <a:ea typeface="DejaVu Sans"/>
                <a:hlinkClick r:id="rId4"/>
              </a:rPr>
              <a:t>for </a:t>
            </a:r>
            <a:r>
              <a:rPr b="1" lang="en-US" sz="1600" spc="-432" strike="noStrike">
                <a:solidFill>
                  <a:srgbClr val="8f8f8f"/>
                </a:solidFill>
                <a:latin typeface="Arial"/>
                <a:ea typeface="DejaVu Sans"/>
              </a:rPr>
              <a:t> </a:t>
            </a:r>
            <a:r>
              <a:rPr b="1" lang="en-US" sz="1600" spc="-7" strike="noStrike">
                <a:solidFill>
                  <a:srgbClr val="8f8f8f"/>
                </a:solidFill>
                <a:latin typeface="Arial"/>
                <a:ea typeface="DejaVu Sans"/>
              </a:rPr>
              <a:t>medical</a:t>
            </a:r>
            <a:r>
              <a:rPr b="1" lang="en-US" sz="1600" spc="-1" strike="noStrike">
                <a:solidFill>
                  <a:srgbClr val="8f8f8f"/>
                </a:solidFill>
                <a:latin typeface="Arial"/>
                <a:ea typeface="DejaVu Sans"/>
              </a:rPr>
              <a:t> </a:t>
            </a:r>
            <a:r>
              <a:rPr b="1" lang="en-US" sz="1600" spc="-7" strike="noStrike">
                <a:solidFill>
                  <a:srgbClr val="8f8f8f"/>
                </a:solidFill>
                <a:latin typeface="Arial"/>
                <a:ea typeface="DejaVu Sans"/>
              </a:rPr>
              <a:t>consultations</a:t>
            </a:r>
            <a:r>
              <a:rPr b="1" lang="en-US" sz="1600" spc="35" strike="noStrike">
                <a:solidFill>
                  <a:srgbClr val="8f8f8f"/>
                </a:solidFill>
                <a:latin typeface="Arial"/>
                <a:ea typeface="DejaVu Sans"/>
              </a:rPr>
              <a:t> </a:t>
            </a:r>
            <a:r>
              <a:rPr b="1" lang="en-US" sz="1600" spc="-7" strike="noStrike">
                <a:solidFill>
                  <a:srgbClr val="8f8f8f"/>
                </a:solidFill>
                <a:latin typeface="Arial"/>
                <a:ea typeface="DejaVu Sans"/>
              </a:rPr>
              <a:t>and</a:t>
            </a:r>
            <a:r>
              <a:rPr b="1" lang="en-US" sz="1600" spc="-1" strike="noStrike">
                <a:solidFill>
                  <a:srgbClr val="8f8f8f"/>
                </a:solidFill>
                <a:latin typeface="Arial"/>
                <a:ea typeface="DejaVu Sans"/>
              </a:rPr>
              <a:t> </a:t>
            </a:r>
            <a:r>
              <a:rPr b="1" lang="en-US" sz="1600" spc="-7" strike="noStrike">
                <a:solidFill>
                  <a:srgbClr val="8f8f8f"/>
                </a:solidFill>
                <a:latin typeface="Arial"/>
                <a:ea typeface="DejaVu Sans"/>
              </a:rPr>
              <a:t>treatment.</a:t>
            </a:r>
            <a:endParaRPr b="0" lang="en-US" sz="1600" spc="-1" strike="noStrike">
              <a:latin typeface="Arial"/>
            </a:endParaRPr>
          </a:p>
        </p:txBody>
      </p:sp>
      <p:sp>
        <p:nvSpPr>
          <p:cNvPr id="230" name="object 23"/>
          <p:cNvSpPr/>
          <p:nvPr/>
        </p:nvSpPr>
        <p:spPr>
          <a:xfrm>
            <a:off x="718920" y="3251880"/>
            <a:ext cx="5464440" cy="980640"/>
          </a:xfrm>
          <a:prstGeom prst="rect">
            <a:avLst/>
          </a:prstGeom>
          <a:noFill/>
          <a:ln w="0">
            <a:noFill/>
          </a:ln>
        </p:spPr>
        <p:style>
          <a:lnRef idx="0"/>
          <a:fillRef idx="0"/>
          <a:effectRef idx="0"/>
          <a:fontRef idx="minor"/>
        </p:style>
        <p:txBody>
          <a:bodyPr lIns="0" rIns="0" tIns="12240" bIns="0" anchor="t">
            <a:spAutoFit/>
          </a:bodyPr>
          <a:p>
            <a:pPr marL="83880">
              <a:lnSpc>
                <a:spcPct val="100000"/>
              </a:lnSpc>
              <a:spcBef>
                <a:spcPts val="96"/>
              </a:spcBef>
            </a:pPr>
            <a:r>
              <a:rPr b="1" lang="en-US" sz="1600" spc="-12" strike="noStrike">
                <a:solidFill>
                  <a:srgbClr val="e49234"/>
                </a:solidFill>
                <a:latin typeface="Verdana"/>
                <a:ea typeface="DejaVu Sans"/>
              </a:rPr>
              <a:t>Why</a:t>
            </a:r>
            <a:r>
              <a:rPr b="1" lang="en-US" sz="1600" spc="-52" strike="noStrike">
                <a:solidFill>
                  <a:srgbClr val="e49234"/>
                </a:solidFill>
                <a:latin typeface="Verdana"/>
                <a:ea typeface="DejaVu Sans"/>
              </a:rPr>
              <a:t> </a:t>
            </a:r>
            <a:r>
              <a:rPr b="1" lang="en-US" sz="1600" spc="-7" strike="noStrike">
                <a:solidFill>
                  <a:srgbClr val="e49234"/>
                </a:solidFill>
                <a:latin typeface="Verdana"/>
                <a:ea typeface="DejaVu Sans"/>
              </a:rPr>
              <a:t>?</a:t>
            </a:r>
            <a:endParaRPr b="0" lang="en-US" sz="1600" spc="-1" strike="noStrike">
              <a:latin typeface="Arial"/>
            </a:endParaRPr>
          </a:p>
          <a:p>
            <a:pPr marL="83880">
              <a:lnSpc>
                <a:spcPct val="100000"/>
              </a:lnSpc>
              <a:spcBef>
                <a:spcPts val="20"/>
              </a:spcBef>
            </a:pPr>
            <a:endParaRPr b="0" lang="en-US" sz="1550" spc="-1" strike="noStrike">
              <a:latin typeface="Arial"/>
            </a:endParaRPr>
          </a:p>
          <a:p>
            <a:pPr marL="299160" indent="-286920">
              <a:lnSpc>
                <a:spcPct val="100000"/>
              </a:lnSpc>
              <a:buClr>
                <a:srgbClr val="000000"/>
              </a:buClr>
              <a:buFont typeface="Wingdings" charset="2"/>
              <a:buChar char=""/>
              <a:tabLst>
                <a:tab algn="l" pos="299880"/>
              </a:tabLst>
            </a:pPr>
            <a:r>
              <a:rPr b="1" lang="en-US" sz="1600" spc="-7" strike="noStrike">
                <a:solidFill>
                  <a:srgbClr val="8f8f8f"/>
                </a:solidFill>
                <a:latin typeface="Arial"/>
                <a:ea typeface="DejaVu Sans"/>
              </a:rPr>
              <a:t>Patients</a:t>
            </a:r>
            <a:r>
              <a:rPr b="1" lang="en-US" sz="1600" spc="9" strike="noStrike">
                <a:solidFill>
                  <a:srgbClr val="8f8f8f"/>
                </a:solidFill>
                <a:latin typeface="Arial"/>
                <a:ea typeface="DejaVu Sans"/>
              </a:rPr>
              <a:t> </a:t>
            </a:r>
            <a:r>
              <a:rPr b="1" lang="en-US" sz="1600" spc="-7" strike="noStrike">
                <a:solidFill>
                  <a:srgbClr val="8f8f8f"/>
                </a:solidFill>
                <a:latin typeface="Arial"/>
                <a:ea typeface="DejaVu Sans"/>
              </a:rPr>
              <a:t>discuss</a:t>
            </a:r>
            <a:r>
              <a:rPr b="1" lang="en-US" sz="1600" spc="15" strike="noStrike">
                <a:solidFill>
                  <a:srgbClr val="8f8f8f"/>
                </a:solidFill>
                <a:latin typeface="Arial"/>
                <a:ea typeface="DejaVu Sans"/>
              </a:rPr>
              <a:t> </a:t>
            </a:r>
            <a:r>
              <a:rPr b="1" lang="en-US" sz="1600" spc="-7" strike="noStrike">
                <a:solidFill>
                  <a:srgbClr val="8f8f8f"/>
                </a:solidFill>
                <a:latin typeface="Arial"/>
                <a:ea typeface="DejaVu Sans"/>
              </a:rPr>
              <a:t>health</a:t>
            </a:r>
            <a:r>
              <a:rPr b="1" lang="en-US" sz="1600" spc="9" strike="noStrike">
                <a:solidFill>
                  <a:srgbClr val="8f8f8f"/>
                </a:solidFill>
                <a:latin typeface="Arial"/>
                <a:ea typeface="DejaVu Sans"/>
              </a:rPr>
              <a:t> </a:t>
            </a:r>
            <a:r>
              <a:rPr b="1" lang="en-US" sz="1600" spc="-7" strike="noStrike">
                <a:solidFill>
                  <a:srgbClr val="8f8f8f"/>
                </a:solidFill>
                <a:latin typeface="Arial"/>
                <a:ea typeface="DejaVu Sans"/>
              </a:rPr>
              <a:t>concerns,</a:t>
            </a:r>
            <a:r>
              <a:rPr b="1" lang="en-US" sz="1600" spc="-1" strike="noStrike">
                <a:solidFill>
                  <a:srgbClr val="8f8f8f"/>
                </a:solidFill>
                <a:latin typeface="Arial"/>
                <a:ea typeface="DejaVu Sans"/>
              </a:rPr>
              <a:t> </a:t>
            </a:r>
            <a:r>
              <a:rPr b="1" lang="en-US" sz="1600" spc="-12" strike="noStrike">
                <a:solidFill>
                  <a:srgbClr val="8f8f8f"/>
                </a:solidFill>
                <a:latin typeface="Arial"/>
                <a:ea typeface="DejaVu Sans"/>
              </a:rPr>
              <a:t>receive</a:t>
            </a:r>
            <a:r>
              <a:rPr b="1" lang="en-US" sz="1600" spc="38" strike="noStrike">
                <a:solidFill>
                  <a:srgbClr val="8f8f8f"/>
                </a:solidFill>
                <a:latin typeface="Arial"/>
                <a:ea typeface="DejaVu Sans"/>
              </a:rPr>
              <a:t> </a:t>
            </a:r>
            <a:r>
              <a:rPr b="1" lang="en-US" sz="1600" spc="-7" strike="noStrike">
                <a:solidFill>
                  <a:srgbClr val="8f8f8f"/>
                </a:solidFill>
                <a:latin typeface="Arial"/>
                <a:ea typeface="DejaVu Sans"/>
              </a:rPr>
              <a:t>diagnoses, </a:t>
            </a:r>
            <a:r>
              <a:rPr b="1" lang="en-US" sz="1600" spc="-432" strike="noStrike">
                <a:solidFill>
                  <a:srgbClr val="8f8f8f"/>
                </a:solidFill>
                <a:latin typeface="Arial"/>
                <a:ea typeface="DejaVu Sans"/>
              </a:rPr>
              <a:t> </a:t>
            </a:r>
            <a:r>
              <a:rPr b="1" lang="en-US" sz="1600" spc="-7" strike="noStrike">
                <a:solidFill>
                  <a:srgbClr val="8f8f8f"/>
                </a:solidFill>
                <a:latin typeface="Arial"/>
                <a:ea typeface="DejaVu Sans"/>
              </a:rPr>
              <a:t>and</a:t>
            </a:r>
            <a:r>
              <a:rPr b="1" lang="en-US" sz="1600" spc="-1" strike="noStrike">
                <a:solidFill>
                  <a:srgbClr val="8f8f8f"/>
                </a:solidFill>
                <a:latin typeface="Arial"/>
                <a:ea typeface="DejaVu Sans"/>
              </a:rPr>
              <a:t> </a:t>
            </a:r>
            <a:r>
              <a:rPr b="1" lang="en-US" sz="1600" spc="-7" strike="noStrike">
                <a:solidFill>
                  <a:srgbClr val="8f8f8f"/>
                </a:solidFill>
                <a:latin typeface="Arial"/>
                <a:ea typeface="DejaVu Sans"/>
              </a:rPr>
              <a:t>plan</a:t>
            </a:r>
            <a:r>
              <a:rPr b="1" lang="en-US" sz="1600" spc="-1" strike="noStrike">
                <a:solidFill>
                  <a:srgbClr val="8f8f8f"/>
                </a:solidFill>
                <a:latin typeface="Arial"/>
                <a:ea typeface="DejaVu Sans"/>
              </a:rPr>
              <a:t> </a:t>
            </a:r>
            <a:r>
              <a:rPr b="1" lang="en-US" sz="1600" spc="-7" strike="noStrike">
                <a:solidFill>
                  <a:srgbClr val="8f8f8f"/>
                </a:solidFill>
                <a:latin typeface="Arial"/>
                <a:ea typeface="DejaVu Sans"/>
              </a:rPr>
              <a:t>treatment.</a:t>
            </a:r>
            <a:endParaRPr b="0" lang="en-US" sz="1600" spc="-1" strike="noStrike">
              <a:latin typeface="Arial"/>
            </a:endParaRPr>
          </a:p>
        </p:txBody>
      </p:sp>
      <p:pic>
        <p:nvPicPr>
          <p:cNvPr id="231" name="object 24" descr=""/>
          <p:cNvPicPr/>
          <p:nvPr/>
        </p:nvPicPr>
        <p:blipFill>
          <a:blip r:embed="rId5"/>
          <a:stretch/>
        </p:blipFill>
        <p:spPr>
          <a:xfrm>
            <a:off x="4834080" y="115920"/>
            <a:ext cx="6543360" cy="19029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32" name="object 2"/>
          <p:cNvGrpSpPr/>
          <p:nvPr/>
        </p:nvGrpSpPr>
        <p:grpSpPr>
          <a:xfrm>
            <a:off x="0" y="-76320"/>
            <a:ext cx="12189240" cy="6855120"/>
            <a:chOff x="0" y="-76320"/>
            <a:chExt cx="12189240" cy="6855120"/>
          </a:xfrm>
        </p:grpSpPr>
        <p:pic>
          <p:nvPicPr>
            <p:cNvPr id="233" name="object 3" descr=""/>
            <p:cNvPicPr/>
            <p:nvPr/>
          </p:nvPicPr>
          <p:blipFill>
            <a:blip r:embed="rId1"/>
            <a:stretch/>
          </p:blipFill>
          <p:spPr>
            <a:xfrm>
              <a:off x="0" y="-76320"/>
              <a:ext cx="12189240" cy="6855120"/>
            </a:xfrm>
            <a:prstGeom prst="rect">
              <a:avLst/>
            </a:prstGeom>
            <a:ln w="0">
              <a:noFill/>
            </a:ln>
          </p:spPr>
        </p:pic>
        <p:pic>
          <p:nvPicPr>
            <p:cNvPr id="234" name="object 4" descr=""/>
            <p:cNvPicPr/>
            <p:nvPr/>
          </p:nvPicPr>
          <p:blipFill>
            <a:blip r:embed="rId2"/>
            <a:stretch/>
          </p:blipFill>
          <p:spPr>
            <a:xfrm>
              <a:off x="9163800" y="6324480"/>
              <a:ext cx="3025440" cy="454320"/>
            </a:xfrm>
            <a:prstGeom prst="rect">
              <a:avLst/>
            </a:prstGeom>
            <a:ln w="0">
              <a:noFill/>
            </a:ln>
          </p:spPr>
        </p:pic>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
          <p:cNvSpPr/>
          <p:nvPr/>
        </p:nvSpPr>
        <p:spPr>
          <a:xfrm>
            <a:off x="914400" y="0"/>
            <a:ext cx="10741680" cy="481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2800" spc="-1" strike="noStrike">
                <a:solidFill>
                  <a:srgbClr val="000000"/>
                </a:solidFill>
                <a:latin typeface="Times New Roman"/>
                <a:ea typeface="DejaVu Sans"/>
              </a:rPr>
              <a:t>INTERFACE OF THE WEBSITE ALONG WITH HTML:</a:t>
            </a:r>
            <a:endParaRPr b="0" lang="en-US" sz="2800" spc="-1" strike="noStrike">
              <a:latin typeface="Arial"/>
            </a:endParaRPr>
          </a:p>
        </p:txBody>
      </p:sp>
      <p:pic>
        <p:nvPicPr>
          <p:cNvPr id="236" name="" descr=""/>
          <p:cNvPicPr/>
          <p:nvPr/>
        </p:nvPicPr>
        <p:blipFill>
          <a:blip r:embed="rId1"/>
          <a:stretch/>
        </p:blipFill>
        <p:spPr>
          <a:xfrm>
            <a:off x="457200" y="914400"/>
            <a:ext cx="10971360" cy="52563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37" name="object 40"/>
          <p:cNvGrpSpPr/>
          <p:nvPr/>
        </p:nvGrpSpPr>
        <p:grpSpPr>
          <a:xfrm>
            <a:off x="2964240" y="698040"/>
            <a:ext cx="8922600" cy="5575680"/>
            <a:chOff x="2964240" y="698040"/>
            <a:chExt cx="8922600" cy="5575680"/>
          </a:xfrm>
        </p:grpSpPr>
        <p:sp>
          <p:nvSpPr>
            <p:cNvPr id="238" name="object 41"/>
            <p:cNvSpPr/>
            <p:nvPr/>
          </p:nvSpPr>
          <p:spPr>
            <a:xfrm>
              <a:off x="2964240" y="698040"/>
              <a:ext cx="8922600" cy="5575680"/>
            </a:xfrm>
            <a:custGeom>
              <a:avLst/>
              <a:gdLst>
                <a:gd name="textAreaLeft" fmla="*/ 0 w 8922600"/>
                <a:gd name="textAreaRight" fmla="*/ 8924760 w 8922600"/>
                <a:gd name="textAreaTop" fmla="*/ 0 h 5575680"/>
                <a:gd name="textAreaBottom" fmla="*/ 5577840 h 5575680"/>
              </a:gdLst>
              <a:ahLst/>
              <a:rect l="textAreaLeft" t="textAreaTop" r="textAreaRight" b="textAreaBottom"/>
              <a:pathLst>
                <a:path w="8924925" h="5577840">
                  <a:moveTo>
                    <a:pt x="7451471" y="0"/>
                  </a:moveTo>
                  <a:lnTo>
                    <a:pt x="7530084" y="697230"/>
                  </a:lnTo>
                  <a:lnTo>
                    <a:pt x="7467263" y="709404"/>
                  </a:lnTo>
                  <a:lnTo>
                    <a:pt x="7342362" y="734168"/>
                  </a:lnTo>
                  <a:lnTo>
                    <a:pt x="7218451" y="759487"/>
                  </a:lnTo>
                  <a:lnTo>
                    <a:pt x="7095528" y="785360"/>
                  </a:lnTo>
                  <a:lnTo>
                    <a:pt x="6973593" y="811789"/>
                  </a:lnTo>
                  <a:lnTo>
                    <a:pt x="6852647" y="838772"/>
                  </a:lnTo>
                  <a:lnTo>
                    <a:pt x="6732690" y="866311"/>
                  </a:lnTo>
                  <a:lnTo>
                    <a:pt x="6613721" y="894404"/>
                  </a:lnTo>
                  <a:lnTo>
                    <a:pt x="6495740" y="923051"/>
                  </a:lnTo>
                  <a:lnTo>
                    <a:pt x="6378749" y="952254"/>
                  </a:lnTo>
                  <a:lnTo>
                    <a:pt x="6262745" y="982011"/>
                  </a:lnTo>
                  <a:lnTo>
                    <a:pt x="6147731" y="1012323"/>
                  </a:lnTo>
                  <a:lnTo>
                    <a:pt x="6033705" y="1043190"/>
                  </a:lnTo>
                  <a:lnTo>
                    <a:pt x="5920667" y="1074612"/>
                  </a:lnTo>
                  <a:lnTo>
                    <a:pt x="5808618" y="1106589"/>
                  </a:lnTo>
                  <a:lnTo>
                    <a:pt x="5697557" y="1139120"/>
                  </a:lnTo>
                  <a:lnTo>
                    <a:pt x="5587485" y="1172206"/>
                  </a:lnTo>
                  <a:lnTo>
                    <a:pt x="5478402" y="1205847"/>
                  </a:lnTo>
                  <a:lnTo>
                    <a:pt x="5370307" y="1240043"/>
                  </a:lnTo>
                  <a:lnTo>
                    <a:pt x="5263201" y="1274793"/>
                  </a:lnTo>
                  <a:lnTo>
                    <a:pt x="5157083" y="1310099"/>
                  </a:lnTo>
                  <a:lnTo>
                    <a:pt x="5051954" y="1345959"/>
                  </a:lnTo>
                  <a:lnTo>
                    <a:pt x="4947813" y="1382374"/>
                  </a:lnTo>
                  <a:lnTo>
                    <a:pt x="4844661" y="1419343"/>
                  </a:lnTo>
                  <a:lnTo>
                    <a:pt x="4742498" y="1456868"/>
                  </a:lnTo>
                  <a:lnTo>
                    <a:pt x="4641323" y="1494947"/>
                  </a:lnTo>
                  <a:lnTo>
                    <a:pt x="4541136" y="1533581"/>
                  </a:lnTo>
                  <a:lnTo>
                    <a:pt x="4441938" y="1572770"/>
                  </a:lnTo>
                  <a:lnTo>
                    <a:pt x="4343729" y="1612514"/>
                  </a:lnTo>
                  <a:lnTo>
                    <a:pt x="4246508" y="1652813"/>
                  </a:lnTo>
                  <a:lnTo>
                    <a:pt x="4150276" y="1693666"/>
                  </a:lnTo>
                  <a:lnTo>
                    <a:pt x="4055032" y="1735074"/>
                  </a:lnTo>
                  <a:lnTo>
                    <a:pt x="3960777" y="1777037"/>
                  </a:lnTo>
                  <a:lnTo>
                    <a:pt x="3867510" y="1819555"/>
                  </a:lnTo>
                  <a:lnTo>
                    <a:pt x="3775232" y="1862627"/>
                  </a:lnTo>
                  <a:lnTo>
                    <a:pt x="3683943" y="1906255"/>
                  </a:lnTo>
                  <a:lnTo>
                    <a:pt x="3593642" y="1950437"/>
                  </a:lnTo>
                  <a:lnTo>
                    <a:pt x="3504329" y="1995174"/>
                  </a:lnTo>
                  <a:lnTo>
                    <a:pt x="3416005" y="2040465"/>
                  </a:lnTo>
                  <a:lnTo>
                    <a:pt x="3328670" y="2086312"/>
                  </a:lnTo>
                  <a:lnTo>
                    <a:pt x="3242323" y="2132713"/>
                  </a:lnTo>
                  <a:lnTo>
                    <a:pt x="3156965" y="2179669"/>
                  </a:lnTo>
                  <a:lnTo>
                    <a:pt x="3072595" y="2227180"/>
                  </a:lnTo>
                  <a:lnTo>
                    <a:pt x="2989214" y="2275246"/>
                  </a:lnTo>
                  <a:lnTo>
                    <a:pt x="2906822" y="2323866"/>
                  </a:lnTo>
                  <a:lnTo>
                    <a:pt x="2825418" y="2373042"/>
                  </a:lnTo>
                  <a:lnTo>
                    <a:pt x="2745002" y="2422772"/>
                  </a:lnTo>
                  <a:lnTo>
                    <a:pt x="2665575" y="2473057"/>
                  </a:lnTo>
                  <a:lnTo>
                    <a:pt x="2587137" y="2523896"/>
                  </a:lnTo>
                  <a:lnTo>
                    <a:pt x="2509687" y="2575291"/>
                  </a:lnTo>
                  <a:lnTo>
                    <a:pt x="2433226" y="2627240"/>
                  </a:lnTo>
                  <a:lnTo>
                    <a:pt x="2395366" y="2653423"/>
                  </a:lnTo>
                  <a:lnTo>
                    <a:pt x="2357753" y="2679744"/>
                  </a:lnTo>
                  <a:lnTo>
                    <a:pt x="2320387" y="2706204"/>
                  </a:lnTo>
                  <a:lnTo>
                    <a:pt x="2283269" y="2732803"/>
                  </a:lnTo>
                  <a:lnTo>
                    <a:pt x="2246397" y="2759540"/>
                  </a:lnTo>
                  <a:lnTo>
                    <a:pt x="2209773" y="2786417"/>
                  </a:lnTo>
                  <a:lnTo>
                    <a:pt x="2173396" y="2813431"/>
                  </a:lnTo>
                  <a:lnTo>
                    <a:pt x="2137266" y="2840585"/>
                  </a:lnTo>
                  <a:lnTo>
                    <a:pt x="2101383" y="2867877"/>
                  </a:lnTo>
                  <a:lnTo>
                    <a:pt x="2065748" y="2895308"/>
                  </a:lnTo>
                  <a:lnTo>
                    <a:pt x="2030359" y="2922878"/>
                  </a:lnTo>
                  <a:lnTo>
                    <a:pt x="1995218" y="2950586"/>
                  </a:lnTo>
                  <a:lnTo>
                    <a:pt x="1960323" y="2978434"/>
                  </a:lnTo>
                  <a:lnTo>
                    <a:pt x="1925676" y="3006419"/>
                  </a:lnTo>
                  <a:lnTo>
                    <a:pt x="1891276" y="3034544"/>
                  </a:lnTo>
                  <a:lnTo>
                    <a:pt x="1857123" y="3062807"/>
                  </a:lnTo>
                  <a:lnTo>
                    <a:pt x="1823218" y="3091209"/>
                  </a:lnTo>
                  <a:lnTo>
                    <a:pt x="1789559" y="3119749"/>
                  </a:lnTo>
                  <a:lnTo>
                    <a:pt x="1756148" y="3148429"/>
                  </a:lnTo>
                  <a:lnTo>
                    <a:pt x="1722983" y="3177247"/>
                  </a:lnTo>
                  <a:lnTo>
                    <a:pt x="1690066" y="3206203"/>
                  </a:lnTo>
                  <a:lnTo>
                    <a:pt x="1657396" y="3235299"/>
                  </a:lnTo>
                  <a:lnTo>
                    <a:pt x="1624973" y="3264533"/>
                  </a:lnTo>
                  <a:lnTo>
                    <a:pt x="1592797" y="3293906"/>
                  </a:lnTo>
                  <a:lnTo>
                    <a:pt x="1560869" y="3323417"/>
                  </a:lnTo>
                  <a:lnTo>
                    <a:pt x="1529187" y="3353067"/>
                  </a:lnTo>
                  <a:lnTo>
                    <a:pt x="1497753" y="3382856"/>
                  </a:lnTo>
                  <a:lnTo>
                    <a:pt x="1466566" y="3412784"/>
                  </a:lnTo>
                  <a:lnTo>
                    <a:pt x="1435626" y="3442850"/>
                  </a:lnTo>
                  <a:lnTo>
                    <a:pt x="1404933" y="3473055"/>
                  </a:lnTo>
                  <a:lnTo>
                    <a:pt x="1374487" y="3503399"/>
                  </a:lnTo>
                  <a:lnTo>
                    <a:pt x="1344288" y="3533881"/>
                  </a:lnTo>
                  <a:lnTo>
                    <a:pt x="1314337" y="3564502"/>
                  </a:lnTo>
                  <a:lnTo>
                    <a:pt x="1284632" y="3595262"/>
                  </a:lnTo>
                  <a:lnTo>
                    <a:pt x="1255175" y="3626160"/>
                  </a:lnTo>
                  <a:lnTo>
                    <a:pt x="1225965" y="3657198"/>
                  </a:lnTo>
                  <a:lnTo>
                    <a:pt x="1197002" y="3688373"/>
                  </a:lnTo>
                  <a:lnTo>
                    <a:pt x="1168286" y="3719688"/>
                  </a:lnTo>
                  <a:lnTo>
                    <a:pt x="1139817" y="3751141"/>
                  </a:lnTo>
                  <a:lnTo>
                    <a:pt x="1111596" y="3782733"/>
                  </a:lnTo>
                  <a:lnTo>
                    <a:pt x="1083621" y="3814464"/>
                  </a:lnTo>
                  <a:lnTo>
                    <a:pt x="1055894" y="3846333"/>
                  </a:lnTo>
                  <a:lnTo>
                    <a:pt x="1028414" y="3878341"/>
                  </a:lnTo>
                  <a:lnTo>
                    <a:pt x="1001181" y="3910488"/>
                  </a:lnTo>
                  <a:lnTo>
                    <a:pt x="974195" y="3942774"/>
                  </a:lnTo>
                  <a:lnTo>
                    <a:pt x="947456" y="3975198"/>
                  </a:lnTo>
                  <a:lnTo>
                    <a:pt x="920964" y="4007761"/>
                  </a:lnTo>
                  <a:lnTo>
                    <a:pt x="894720" y="4040462"/>
                  </a:lnTo>
                  <a:lnTo>
                    <a:pt x="868723" y="4073302"/>
                  </a:lnTo>
                  <a:lnTo>
                    <a:pt x="842972" y="4106281"/>
                  </a:lnTo>
                  <a:lnTo>
                    <a:pt x="817469" y="4139399"/>
                  </a:lnTo>
                  <a:lnTo>
                    <a:pt x="792213" y="4172656"/>
                  </a:lnTo>
                  <a:lnTo>
                    <a:pt x="767205" y="4206051"/>
                  </a:lnTo>
                  <a:lnTo>
                    <a:pt x="742443" y="4239584"/>
                  </a:lnTo>
                  <a:lnTo>
                    <a:pt x="717929" y="4273257"/>
                  </a:lnTo>
                  <a:lnTo>
                    <a:pt x="693661" y="4307068"/>
                  </a:lnTo>
                  <a:lnTo>
                    <a:pt x="669641" y="4341018"/>
                  </a:lnTo>
                  <a:lnTo>
                    <a:pt x="645868" y="4375106"/>
                  </a:lnTo>
                  <a:lnTo>
                    <a:pt x="622342" y="4409334"/>
                  </a:lnTo>
                  <a:lnTo>
                    <a:pt x="599063" y="4443700"/>
                  </a:lnTo>
                  <a:lnTo>
                    <a:pt x="576031" y="4478204"/>
                  </a:lnTo>
                  <a:lnTo>
                    <a:pt x="553247" y="4512848"/>
                  </a:lnTo>
                  <a:lnTo>
                    <a:pt x="530709" y="4547630"/>
                  </a:lnTo>
                  <a:lnTo>
                    <a:pt x="508419" y="4582550"/>
                  </a:lnTo>
                  <a:lnTo>
                    <a:pt x="486376" y="4617610"/>
                  </a:lnTo>
                  <a:lnTo>
                    <a:pt x="464580" y="4652808"/>
                  </a:lnTo>
                  <a:lnTo>
                    <a:pt x="443031" y="4688145"/>
                  </a:lnTo>
                  <a:lnTo>
                    <a:pt x="421729" y="4723621"/>
                  </a:lnTo>
                  <a:lnTo>
                    <a:pt x="400675" y="4759235"/>
                  </a:lnTo>
                  <a:lnTo>
                    <a:pt x="379867" y="4794988"/>
                  </a:lnTo>
                  <a:lnTo>
                    <a:pt x="359307" y="4830879"/>
                  </a:lnTo>
                  <a:lnTo>
                    <a:pt x="338994" y="4866910"/>
                  </a:lnTo>
                  <a:lnTo>
                    <a:pt x="318928" y="4903079"/>
                  </a:lnTo>
                  <a:lnTo>
                    <a:pt x="299109" y="4939387"/>
                  </a:lnTo>
                  <a:lnTo>
                    <a:pt x="279537" y="4975833"/>
                  </a:lnTo>
                  <a:lnTo>
                    <a:pt x="260212" y="5012418"/>
                  </a:lnTo>
                  <a:lnTo>
                    <a:pt x="241135" y="5049142"/>
                  </a:lnTo>
                  <a:lnTo>
                    <a:pt x="222305" y="5086005"/>
                  </a:lnTo>
                  <a:lnTo>
                    <a:pt x="203721" y="5123006"/>
                  </a:lnTo>
                  <a:lnTo>
                    <a:pt x="185385" y="5160146"/>
                  </a:lnTo>
                  <a:lnTo>
                    <a:pt x="167296" y="5197424"/>
                  </a:lnTo>
                  <a:lnTo>
                    <a:pt x="149455" y="5234842"/>
                  </a:lnTo>
                  <a:lnTo>
                    <a:pt x="131860" y="5272398"/>
                  </a:lnTo>
                  <a:lnTo>
                    <a:pt x="114512" y="5310093"/>
                  </a:lnTo>
                  <a:lnTo>
                    <a:pt x="97412" y="5347926"/>
                  </a:lnTo>
                  <a:lnTo>
                    <a:pt x="80559" y="5385898"/>
                  </a:lnTo>
                  <a:lnTo>
                    <a:pt x="63953" y="5424009"/>
                  </a:lnTo>
                  <a:lnTo>
                    <a:pt x="47594" y="5462259"/>
                  </a:lnTo>
                  <a:lnTo>
                    <a:pt x="31482" y="5500647"/>
                  </a:lnTo>
                  <a:lnTo>
                    <a:pt x="15617" y="5539174"/>
                  </a:lnTo>
                  <a:lnTo>
                    <a:pt x="0" y="5577840"/>
                  </a:lnTo>
                  <a:lnTo>
                    <a:pt x="25313" y="5543782"/>
                  </a:lnTo>
                  <a:lnTo>
                    <a:pt x="50832" y="5509887"/>
                  </a:lnTo>
                  <a:lnTo>
                    <a:pt x="76558" y="5476156"/>
                  </a:lnTo>
                  <a:lnTo>
                    <a:pt x="102489" y="5442588"/>
                  </a:lnTo>
                  <a:lnTo>
                    <a:pt x="128626" y="5409183"/>
                  </a:lnTo>
                  <a:lnTo>
                    <a:pt x="154969" y="5375941"/>
                  </a:lnTo>
                  <a:lnTo>
                    <a:pt x="181517" y="5342863"/>
                  </a:lnTo>
                  <a:lnTo>
                    <a:pt x="208272" y="5309947"/>
                  </a:lnTo>
                  <a:lnTo>
                    <a:pt x="235232" y="5277195"/>
                  </a:lnTo>
                  <a:lnTo>
                    <a:pt x="262399" y="5244606"/>
                  </a:lnTo>
                  <a:lnTo>
                    <a:pt x="289771" y="5212181"/>
                  </a:lnTo>
                  <a:lnTo>
                    <a:pt x="317349" y="5179918"/>
                  </a:lnTo>
                  <a:lnTo>
                    <a:pt x="345133" y="5147819"/>
                  </a:lnTo>
                  <a:lnTo>
                    <a:pt x="373122" y="5115883"/>
                  </a:lnTo>
                  <a:lnTo>
                    <a:pt x="401318" y="5084110"/>
                  </a:lnTo>
                  <a:lnTo>
                    <a:pt x="429720" y="5052500"/>
                  </a:lnTo>
                  <a:lnTo>
                    <a:pt x="458327" y="5021054"/>
                  </a:lnTo>
                  <a:lnTo>
                    <a:pt x="487140" y="4989771"/>
                  </a:lnTo>
                  <a:lnTo>
                    <a:pt x="516159" y="4958651"/>
                  </a:lnTo>
                  <a:lnTo>
                    <a:pt x="545384" y="4927694"/>
                  </a:lnTo>
                  <a:lnTo>
                    <a:pt x="574815" y="4896900"/>
                  </a:lnTo>
                  <a:lnTo>
                    <a:pt x="604452" y="4866270"/>
                  </a:lnTo>
                  <a:lnTo>
                    <a:pt x="634295" y="4835803"/>
                  </a:lnTo>
                  <a:lnTo>
                    <a:pt x="664343" y="4805499"/>
                  </a:lnTo>
                  <a:lnTo>
                    <a:pt x="694597" y="4775358"/>
                  </a:lnTo>
                  <a:lnTo>
                    <a:pt x="725058" y="4745380"/>
                  </a:lnTo>
                  <a:lnTo>
                    <a:pt x="755724" y="4715566"/>
                  </a:lnTo>
                  <a:lnTo>
                    <a:pt x="786596" y="4685914"/>
                  </a:lnTo>
                  <a:lnTo>
                    <a:pt x="817673" y="4656426"/>
                  </a:lnTo>
                  <a:lnTo>
                    <a:pt x="848957" y="4627102"/>
                  </a:lnTo>
                  <a:lnTo>
                    <a:pt x="880447" y="4597940"/>
                  </a:lnTo>
                  <a:lnTo>
                    <a:pt x="912142" y="4568942"/>
                  </a:lnTo>
                  <a:lnTo>
                    <a:pt x="944043" y="4540106"/>
                  </a:lnTo>
                  <a:lnTo>
                    <a:pt x="976150" y="4511434"/>
                  </a:lnTo>
                  <a:lnTo>
                    <a:pt x="1008463" y="4482926"/>
                  </a:lnTo>
                  <a:lnTo>
                    <a:pt x="1040982" y="4454580"/>
                  </a:lnTo>
                  <a:lnTo>
                    <a:pt x="1073707" y="4426398"/>
                  </a:lnTo>
                  <a:lnTo>
                    <a:pt x="1106638" y="4398379"/>
                  </a:lnTo>
                  <a:lnTo>
                    <a:pt x="1139774" y="4370523"/>
                  </a:lnTo>
                  <a:lnTo>
                    <a:pt x="1173117" y="4342830"/>
                  </a:lnTo>
                  <a:lnTo>
                    <a:pt x="1206665" y="4315300"/>
                  </a:lnTo>
                  <a:lnTo>
                    <a:pt x="1240419" y="4287934"/>
                  </a:lnTo>
                  <a:lnTo>
                    <a:pt x="1274379" y="4260731"/>
                  </a:lnTo>
                  <a:lnTo>
                    <a:pt x="1308545" y="4233691"/>
                  </a:lnTo>
                  <a:lnTo>
                    <a:pt x="1342917" y="4206814"/>
                  </a:lnTo>
                  <a:lnTo>
                    <a:pt x="1377494" y="4180101"/>
                  </a:lnTo>
                  <a:lnTo>
                    <a:pt x="1412278" y="4153550"/>
                  </a:lnTo>
                  <a:lnTo>
                    <a:pt x="1447267" y="4127163"/>
                  </a:lnTo>
                  <a:lnTo>
                    <a:pt x="1482462" y="4100939"/>
                  </a:lnTo>
                  <a:lnTo>
                    <a:pt x="1553470" y="4048981"/>
                  </a:lnTo>
                  <a:lnTo>
                    <a:pt x="1625302" y="3997676"/>
                  </a:lnTo>
                  <a:lnTo>
                    <a:pt x="1697957" y="3947023"/>
                  </a:lnTo>
                  <a:lnTo>
                    <a:pt x="1771435" y="3897023"/>
                  </a:lnTo>
                  <a:lnTo>
                    <a:pt x="1845738" y="3847676"/>
                  </a:lnTo>
                  <a:lnTo>
                    <a:pt x="1920863" y="3798982"/>
                  </a:lnTo>
                  <a:lnTo>
                    <a:pt x="1996812" y="3750941"/>
                  </a:lnTo>
                  <a:lnTo>
                    <a:pt x="2073585" y="3703552"/>
                  </a:lnTo>
                  <a:lnTo>
                    <a:pt x="2151181" y="3656816"/>
                  </a:lnTo>
                  <a:lnTo>
                    <a:pt x="2229600" y="3610734"/>
                  </a:lnTo>
                  <a:lnTo>
                    <a:pt x="2308843" y="3565303"/>
                  </a:lnTo>
                  <a:lnTo>
                    <a:pt x="2388910" y="3520526"/>
                  </a:lnTo>
                  <a:lnTo>
                    <a:pt x="2469800" y="3476402"/>
                  </a:lnTo>
                  <a:lnTo>
                    <a:pt x="2551513" y="3432930"/>
                  </a:lnTo>
                  <a:lnTo>
                    <a:pt x="2634050" y="3390111"/>
                  </a:lnTo>
                  <a:lnTo>
                    <a:pt x="2717411" y="3347945"/>
                  </a:lnTo>
                  <a:lnTo>
                    <a:pt x="2801595" y="3306432"/>
                  </a:lnTo>
                  <a:lnTo>
                    <a:pt x="2886603" y="3265572"/>
                  </a:lnTo>
                  <a:lnTo>
                    <a:pt x="2972434" y="3225364"/>
                  </a:lnTo>
                  <a:lnTo>
                    <a:pt x="3059088" y="3185810"/>
                  </a:lnTo>
                  <a:lnTo>
                    <a:pt x="3146566" y="3146908"/>
                  </a:lnTo>
                  <a:lnTo>
                    <a:pt x="3234868" y="3108659"/>
                  </a:lnTo>
                  <a:lnTo>
                    <a:pt x="3323993" y="3071062"/>
                  </a:lnTo>
                  <a:lnTo>
                    <a:pt x="3413942" y="3034119"/>
                  </a:lnTo>
                  <a:lnTo>
                    <a:pt x="3504714" y="2997828"/>
                  </a:lnTo>
                  <a:lnTo>
                    <a:pt x="3596310" y="2962190"/>
                  </a:lnTo>
                  <a:lnTo>
                    <a:pt x="3688729" y="2927205"/>
                  </a:lnTo>
                  <a:lnTo>
                    <a:pt x="3781971" y="2892873"/>
                  </a:lnTo>
                  <a:lnTo>
                    <a:pt x="3876038" y="2859194"/>
                  </a:lnTo>
                  <a:lnTo>
                    <a:pt x="3970927" y="2826167"/>
                  </a:lnTo>
                  <a:lnTo>
                    <a:pt x="4066641" y="2793793"/>
                  </a:lnTo>
                  <a:lnTo>
                    <a:pt x="4163178" y="2762072"/>
                  </a:lnTo>
                  <a:lnTo>
                    <a:pt x="4260538" y="2731004"/>
                  </a:lnTo>
                  <a:lnTo>
                    <a:pt x="4358722" y="2700589"/>
                  </a:lnTo>
                  <a:lnTo>
                    <a:pt x="4457729" y="2670827"/>
                  </a:lnTo>
                  <a:lnTo>
                    <a:pt x="4557560" y="2641717"/>
                  </a:lnTo>
                  <a:lnTo>
                    <a:pt x="4658214" y="2613260"/>
                  </a:lnTo>
                  <a:lnTo>
                    <a:pt x="4759692" y="2585456"/>
                  </a:lnTo>
                  <a:lnTo>
                    <a:pt x="4861994" y="2558305"/>
                  </a:lnTo>
                  <a:lnTo>
                    <a:pt x="4965119" y="2531806"/>
                  </a:lnTo>
                  <a:lnTo>
                    <a:pt x="5069068" y="2505961"/>
                  </a:lnTo>
                  <a:lnTo>
                    <a:pt x="5173840" y="2480768"/>
                  </a:lnTo>
                  <a:lnTo>
                    <a:pt x="5279435" y="2456228"/>
                  </a:lnTo>
                  <a:lnTo>
                    <a:pt x="5385854" y="2432341"/>
                  </a:lnTo>
                  <a:lnTo>
                    <a:pt x="5493097" y="2409107"/>
                  </a:lnTo>
                  <a:lnTo>
                    <a:pt x="5601163" y="2386525"/>
                  </a:lnTo>
                  <a:lnTo>
                    <a:pt x="5710053" y="2364596"/>
                  </a:lnTo>
                  <a:lnTo>
                    <a:pt x="5819767" y="2343320"/>
                  </a:lnTo>
                  <a:lnTo>
                    <a:pt x="5930303" y="2322697"/>
                  </a:lnTo>
                  <a:lnTo>
                    <a:pt x="6041664" y="2302727"/>
                  </a:lnTo>
                  <a:lnTo>
                    <a:pt x="6153848" y="2283410"/>
                  </a:lnTo>
                  <a:lnTo>
                    <a:pt x="6266855" y="2264745"/>
                  </a:lnTo>
                  <a:lnTo>
                    <a:pt x="6380686" y="2246733"/>
                  </a:lnTo>
                  <a:lnTo>
                    <a:pt x="6495341" y="2229374"/>
                  </a:lnTo>
                  <a:lnTo>
                    <a:pt x="6610819" y="2212668"/>
                  </a:lnTo>
                  <a:lnTo>
                    <a:pt x="6727121" y="2196615"/>
                  </a:lnTo>
                  <a:lnTo>
                    <a:pt x="6844246" y="2181214"/>
                  </a:lnTo>
                  <a:lnTo>
                    <a:pt x="6962195" y="2166467"/>
                  </a:lnTo>
                  <a:lnTo>
                    <a:pt x="7080967" y="2152372"/>
                  </a:lnTo>
                  <a:lnTo>
                    <a:pt x="7200563" y="2138930"/>
                  </a:lnTo>
                  <a:lnTo>
                    <a:pt x="7320983" y="2126140"/>
                  </a:lnTo>
                  <a:lnTo>
                    <a:pt x="7442226" y="2114004"/>
                  </a:lnTo>
                  <a:lnTo>
                    <a:pt x="7564292" y="2102520"/>
                  </a:lnTo>
                  <a:lnTo>
                    <a:pt x="7687183" y="2091690"/>
                  </a:lnTo>
                  <a:lnTo>
                    <a:pt x="7765796" y="2788920"/>
                  </a:lnTo>
                  <a:lnTo>
                    <a:pt x="8924544" y="1115568"/>
                  </a:lnTo>
                  <a:lnTo>
                    <a:pt x="7451471" y="0"/>
                  </a:lnTo>
                  <a:close/>
                </a:path>
              </a:pathLst>
            </a:custGeom>
            <a:solidFill>
              <a:srgbClr val="f8d6cd"/>
            </a:solidFill>
            <a:ln w="0">
              <a:noFill/>
            </a:ln>
          </p:spPr>
          <p:style>
            <a:lnRef idx="0"/>
            <a:fillRef idx="0"/>
            <a:effectRef idx="0"/>
            <a:fontRef idx="minor"/>
          </p:style>
        </p:sp>
        <p:pic>
          <p:nvPicPr>
            <p:cNvPr id="239" name="object 42" descr=""/>
            <p:cNvPicPr/>
            <p:nvPr/>
          </p:nvPicPr>
          <p:blipFill>
            <a:blip r:embed="rId1"/>
            <a:stretch/>
          </p:blipFill>
          <p:spPr>
            <a:xfrm>
              <a:off x="3831480" y="4834440"/>
              <a:ext cx="228960" cy="227520"/>
            </a:xfrm>
            <a:prstGeom prst="rect">
              <a:avLst/>
            </a:prstGeom>
            <a:ln w="0">
              <a:noFill/>
            </a:ln>
          </p:spPr>
        </p:pic>
        <p:sp>
          <p:nvSpPr>
            <p:cNvPr id="240" name="object 43"/>
            <p:cNvSpPr/>
            <p:nvPr/>
          </p:nvSpPr>
          <p:spPr>
            <a:xfrm>
              <a:off x="5295240" y="3548520"/>
              <a:ext cx="354600" cy="354600"/>
            </a:xfrm>
            <a:custGeom>
              <a:avLst/>
              <a:gdLst>
                <a:gd name="textAreaLeft" fmla="*/ 0 w 354600"/>
                <a:gd name="textAreaRight" fmla="*/ 356760 w 354600"/>
                <a:gd name="textAreaTop" fmla="*/ 0 h 354600"/>
                <a:gd name="textAreaBottom" fmla="*/ 356760 h 354600"/>
              </a:gdLst>
              <a:ahLst/>
              <a:rect l="textAreaLeft" t="textAreaTop" r="textAreaRight" b="textAreaBottom"/>
              <a:pathLst>
                <a:path w="356870" h="356870">
                  <a:moveTo>
                    <a:pt x="178308" y="0"/>
                  </a:moveTo>
                  <a:lnTo>
                    <a:pt x="130924" y="6372"/>
                  </a:lnTo>
                  <a:lnTo>
                    <a:pt x="88335" y="24355"/>
                  </a:lnTo>
                  <a:lnTo>
                    <a:pt x="52244" y="52244"/>
                  </a:lnTo>
                  <a:lnTo>
                    <a:pt x="24355" y="88335"/>
                  </a:lnTo>
                  <a:lnTo>
                    <a:pt x="6372" y="130924"/>
                  </a:lnTo>
                  <a:lnTo>
                    <a:pt x="0" y="178307"/>
                  </a:lnTo>
                  <a:lnTo>
                    <a:pt x="6372" y="225691"/>
                  </a:lnTo>
                  <a:lnTo>
                    <a:pt x="24355" y="268280"/>
                  </a:lnTo>
                  <a:lnTo>
                    <a:pt x="52244" y="304371"/>
                  </a:lnTo>
                  <a:lnTo>
                    <a:pt x="88335" y="332260"/>
                  </a:lnTo>
                  <a:lnTo>
                    <a:pt x="130924" y="350243"/>
                  </a:lnTo>
                  <a:lnTo>
                    <a:pt x="178308" y="356615"/>
                  </a:lnTo>
                  <a:lnTo>
                    <a:pt x="225691" y="350243"/>
                  </a:lnTo>
                  <a:lnTo>
                    <a:pt x="268280" y="332260"/>
                  </a:lnTo>
                  <a:lnTo>
                    <a:pt x="304371" y="304371"/>
                  </a:lnTo>
                  <a:lnTo>
                    <a:pt x="332260" y="268280"/>
                  </a:lnTo>
                  <a:lnTo>
                    <a:pt x="350243" y="225691"/>
                  </a:lnTo>
                  <a:lnTo>
                    <a:pt x="356615" y="178307"/>
                  </a:lnTo>
                  <a:lnTo>
                    <a:pt x="350243" y="130924"/>
                  </a:lnTo>
                  <a:lnTo>
                    <a:pt x="332260" y="88335"/>
                  </a:lnTo>
                  <a:lnTo>
                    <a:pt x="304371" y="52244"/>
                  </a:lnTo>
                  <a:lnTo>
                    <a:pt x="268280" y="24355"/>
                  </a:lnTo>
                  <a:lnTo>
                    <a:pt x="225691" y="6372"/>
                  </a:lnTo>
                  <a:lnTo>
                    <a:pt x="178308" y="0"/>
                  </a:lnTo>
                  <a:close/>
                </a:path>
              </a:pathLst>
            </a:custGeom>
            <a:solidFill>
              <a:srgbClr val="ffffff"/>
            </a:solidFill>
            <a:ln w="0">
              <a:noFill/>
            </a:ln>
          </p:spPr>
          <p:style>
            <a:lnRef idx="0"/>
            <a:fillRef idx="0"/>
            <a:effectRef idx="0"/>
            <a:fontRef idx="minor"/>
          </p:style>
        </p:sp>
        <p:sp>
          <p:nvSpPr>
            <p:cNvPr id="241" name="object 44"/>
            <p:cNvSpPr/>
            <p:nvPr/>
          </p:nvSpPr>
          <p:spPr>
            <a:xfrm>
              <a:off x="5295240" y="3548520"/>
              <a:ext cx="354600" cy="354600"/>
            </a:xfrm>
            <a:custGeom>
              <a:avLst/>
              <a:gdLst>
                <a:gd name="textAreaLeft" fmla="*/ 0 w 354600"/>
                <a:gd name="textAreaRight" fmla="*/ 356760 w 354600"/>
                <a:gd name="textAreaTop" fmla="*/ 0 h 354600"/>
                <a:gd name="textAreaBottom" fmla="*/ 356760 h 354600"/>
              </a:gdLst>
              <a:ahLst/>
              <a:rect l="textAreaLeft" t="textAreaTop" r="textAreaRight" b="textAreaBottom"/>
              <a:pathLst>
                <a:path w="356870" h="356870">
                  <a:moveTo>
                    <a:pt x="0" y="178307"/>
                  </a:moveTo>
                  <a:lnTo>
                    <a:pt x="6372" y="130924"/>
                  </a:lnTo>
                  <a:lnTo>
                    <a:pt x="24355" y="88335"/>
                  </a:lnTo>
                  <a:lnTo>
                    <a:pt x="52244" y="52244"/>
                  </a:lnTo>
                  <a:lnTo>
                    <a:pt x="88335" y="24355"/>
                  </a:lnTo>
                  <a:lnTo>
                    <a:pt x="130924" y="6372"/>
                  </a:lnTo>
                  <a:lnTo>
                    <a:pt x="178308" y="0"/>
                  </a:lnTo>
                  <a:lnTo>
                    <a:pt x="225691" y="6372"/>
                  </a:lnTo>
                  <a:lnTo>
                    <a:pt x="268280" y="24355"/>
                  </a:lnTo>
                  <a:lnTo>
                    <a:pt x="304371" y="52244"/>
                  </a:lnTo>
                  <a:lnTo>
                    <a:pt x="332260" y="88335"/>
                  </a:lnTo>
                  <a:lnTo>
                    <a:pt x="350243" y="130924"/>
                  </a:lnTo>
                  <a:lnTo>
                    <a:pt x="356615" y="178307"/>
                  </a:lnTo>
                  <a:lnTo>
                    <a:pt x="350243" y="225691"/>
                  </a:lnTo>
                  <a:lnTo>
                    <a:pt x="332260" y="268280"/>
                  </a:lnTo>
                  <a:lnTo>
                    <a:pt x="304371" y="304371"/>
                  </a:lnTo>
                  <a:lnTo>
                    <a:pt x="268280" y="332260"/>
                  </a:lnTo>
                  <a:lnTo>
                    <a:pt x="225691" y="350243"/>
                  </a:lnTo>
                  <a:lnTo>
                    <a:pt x="178308" y="356615"/>
                  </a:lnTo>
                  <a:lnTo>
                    <a:pt x="130924" y="350243"/>
                  </a:lnTo>
                  <a:lnTo>
                    <a:pt x="88335" y="332260"/>
                  </a:lnTo>
                  <a:lnTo>
                    <a:pt x="52244" y="304371"/>
                  </a:lnTo>
                  <a:lnTo>
                    <a:pt x="24355" y="268280"/>
                  </a:lnTo>
                  <a:lnTo>
                    <a:pt x="6372" y="225691"/>
                  </a:lnTo>
                  <a:lnTo>
                    <a:pt x="0" y="178307"/>
                  </a:lnTo>
                  <a:close/>
                </a:path>
              </a:pathLst>
            </a:custGeom>
            <a:noFill/>
            <a:ln w="25400">
              <a:solidFill>
                <a:srgbClr val="d6702b"/>
              </a:solidFill>
              <a:round/>
            </a:ln>
          </p:spPr>
          <p:style>
            <a:lnRef idx="0"/>
            <a:fillRef idx="0"/>
            <a:effectRef idx="0"/>
            <a:fontRef idx="minor"/>
          </p:style>
        </p:sp>
      </p:grpSp>
      <p:sp>
        <p:nvSpPr>
          <p:cNvPr id="242" name="object 45"/>
          <p:cNvSpPr/>
          <p:nvPr/>
        </p:nvSpPr>
        <p:spPr>
          <a:xfrm>
            <a:off x="4042800" y="3628440"/>
            <a:ext cx="3304440" cy="2626920"/>
          </a:xfrm>
          <a:prstGeom prst="rect">
            <a:avLst/>
          </a:prstGeom>
          <a:noFill/>
          <a:ln w="0">
            <a:noFill/>
          </a:ln>
        </p:spPr>
        <p:style>
          <a:lnRef idx="0"/>
          <a:fillRef idx="0"/>
          <a:effectRef idx="0"/>
          <a:fontRef idx="minor"/>
        </p:style>
        <p:txBody>
          <a:bodyPr lIns="0" rIns="0" tIns="71640" bIns="0" anchor="t">
            <a:spAutoFit/>
          </a:bodyPr>
          <a:p>
            <a:pPr marL="1619280">
              <a:lnSpc>
                <a:spcPct val="100000"/>
              </a:lnSpc>
              <a:spcBef>
                <a:spcPts val="564"/>
              </a:spcBef>
            </a:pPr>
            <a:r>
              <a:rPr b="1" lang="en-US" sz="1200" spc="-7" strike="noStrike">
                <a:solidFill>
                  <a:srgbClr val="000000"/>
                </a:solidFill>
                <a:latin typeface="Arial"/>
                <a:ea typeface="DejaVu Sans"/>
              </a:rPr>
              <a:t>Parse</a:t>
            </a:r>
            <a:r>
              <a:rPr b="1" lang="en-US" sz="1200" spc="-41" strike="noStrike">
                <a:solidFill>
                  <a:srgbClr val="000000"/>
                </a:solidFill>
                <a:latin typeface="Arial"/>
                <a:ea typeface="DejaVu Sans"/>
              </a:rPr>
              <a:t> </a:t>
            </a:r>
            <a:r>
              <a:rPr b="1" lang="en-US" sz="1200" spc="-7" strike="noStrike">
                <a:solidFill>
                  <a:srgbClr val="000000"/>
                </a:solidFill>
                <a:latin typeface="Arial"/>
                <a:ea typeface="DejaVu Sans"/>
              </a:rPr>
              <a:t>HTML</a:t>
            </a:r>
            <a:r>
              <a:rPr b="1" lang="en-US" sz="1200" spc="-41" strike="noStrike">
                <a:solidFill>
                  <a:srgbClr val="000000"/>
                </a:solidFill>
                <a:latin typeface="Arial"/>
                <a:ea typeface="DejaVu Sans"/>
              </a:rPr>
              <a:t> </a:t>
            </a:r>
            <a:r>
              <a:rPr b="1" lang="en-US" sz="1200" spc="-7" strike="noStrike">
                <a:solidFill>
                  <a:srgbClr val="000000"/>
                </a:solidFill>
                <a:latin typeface="Arial"/>
                <a:ea typeface="DejaVu Sans"/>
              </a:rPr>
              <a:t>Content</a:t>
            </a:r>
            <a:endParaRPr b="0" lang="en-US" sz="1200" spc="-1" strike="noStrike">
              <a:latin typeface="Arial"/>
            </a:endParaRPr>
          </a:p>
          <a:p>
            <a:pPr marL="1676880" indent="-58320">
              <a:lnSpc>
                <a:spcPts val="921"/>
              </a:lnSpc>
              <a:spcBef>
                <a:spcPts val="510"/>
              </a:spcBef>
              <a:buClr>
                <a:srgbClr val="000000"/>
              </a:buClr>
              <a:buFont typeface="Arial MT"/>
              <a:buChar char="•"/>
              <a:tabLst>
                <a:tab algn="l" pos="1677600"/>
              </a:tabLst>
            </a:pPr>
            <a:r>
              <a:rPr b="1" lang="en-US" sz="900" spc="-1" strike="noStrike">
                <a:solidFill>
                  <a:srgbClr val="000000"/>
                </a:solidFill>
                <a:latin typeface="Arial"/>
                <a:ea typeface="DejaVu Sans"/>
              </a:rPr>
              <a:t>Send</a:t>
            </a:r>
            <a:r>
              <a:rPr b="1" lang="en-US" sz="900" spc="-46" strike="noStrike">
                <a:solidFill>
                  <a:srgbClr val="000000"/>
                </a:solidFill>
                <a:latin typeface="Arial"/>
                <a:ea typeface="DejaVu Sans"/>
              </a:rPr>
              <a:t> </a:t>
            </a:r>
            <a:r>
              <a:rPr b="1" lang="en-US" sz="900" spc="-1" strike="noStrike">
                <a:solidFill>
                  <a:srgbClr val="000000"/>
                </a:solidFill>
                <a:latin typeface="Arial"/>
                <a:ea typeface="DejaVu Sans"/>
              </a:rPr>
              <a:t>HTTP</a:t>
            </a:r>
            <a:r>
              <a:rPr b="1" lang="en-US" sz="900" spc="-32" strike="noStrike">
                <a:solidFill>
                  <a:srgbClr val="000000"/>
                </a:solidFill>
                <a:latin typeface="Arial"/>
                <a:ea typeface="DejaVu Sans"/>
              </a:rPr>
              <a:t> </a:t>
            </a:r>
            <a:r>
              <a:rPr b="1" lang="en-US" sz="900" spc="-1" strike="noStrike">
                <a:solidFill>
                  <a:srgbClr val="000000"/>
                </a:solidFill>
                <a:latin typeface="Arial"/>
                <a:ea typeface="DejaVu Sans"/>
              </a:rPr>
              <a:t>Request</a:t>
            </a:r>
            <a:r>
              <a:rPr b="1" lang="en-US" sz="900" spc="-41" strike="noStrike">
                <a:solidFill>
                  <a:srgbClr val="000000"/>
                </a:solidFill>
                <a:latin typeface="Arial"/>
                <a:ea typeface="DejaVu Sans"/>
              </a:rPr>
              <a:t> </a:t>
            </a:r>
            <a:r>
              <a:rPr b="1" lang="en-US" sz="900" spc="-1" strike="noStrike">
                <a:solidFill>
                  <a:srgbClr val="000000"/>
                </a:solidFill>
                <a:latin typeface="Arial"/>
                <a:ea typeface="DejaVu Sans"/>
              </a:rPr>
              <a:t>using </a:t>
            </a:r>
            <a:r>
              <a:rPr b="1" lang="en-US" sz="900" spc="-236" strike="noStrike">
                <a:solidFill>
                  <a:srgbClr val="000000"/>
                </a:solidFill>
                <a:latin typeface="Arial"/>
                <a:ea typeface="DejaVu Sans"/>
              </a:rPr>
              <a:t> </a:t>
            </a:r>
            <a:r>
              <a:rPr b="1" lang="en-US" sz="900" spc="-1" strike="noStrike">
                <a:solidFill>
                  <a:srgbClr val="000000"/>
                </a:solidFill>
                <a:latin typeface="Arial"/>
                <a:ea typeface="DejaVu Sans"/>
              </a:rPr>
              <a:t>requests.get()</a:t>
            </a:r>
            <a:endParaRPr b="0" lang="en-US" sz="900" spc="-1" strike="noStrike">
              <a:latin typeface="Arial"/>
            </a:endParaRPr>
          </a:p>
          <a:p>
            <a:pPr marL="1676880" indent="-58320">
              <a:lnSpc>
                <a:spcPct val="100000"/>
              </a:lnSpc>
              <a:spcBef>
                <a:spcPts val="11"/>
              </a:spcBef>
              <a:buClr>
                <a:srgbClr val="000000"/>
              </a:buClr>
              <a:buFont typeface="Arial MT"/>
              <a:buChar char="•"/>
              <a:tabLst>
                <a:tab algn="l" pos="1677600"/>
              </a:tabLst>
            </a:pPr>
            <a:r>
              <a:rPr b="1" lang="en-US" sz="900" spc="-1" strike="noStrike">
                <a:solidFill>
                  <a:srgbClr val="000000"/>
                </a:solidFill>
                <a:latin typeface="Arial"/>
                <a:ea typeface="DejaVu Sans"/>
              </a:rPr>
              <a:t>Parsing</a:t>
            </a:r>
            <a:r>
              <a:rPr b="1" lang="en-US" sz="900" spc="-41" strike="noStrike">
                <a:solidFill>
                  <a:srgbClr val="000000"/>
                </a:solidFill>
                <a:latin typeface="Arial"/>
                <a:ea typeface="DejaVu Sans"/>
              </a:rPr>
              <a:t> </a:t>
            </a:r>
            <a:r>
              <a:rPr b="1" lang="en-US" sz="900" spc="-1" strike="noStrike">
                <a:solidFill>
                  <a:srgbClr val="000000"/>
                </a:solidFill>
                <a:latin typeface="Arial"/>
                <a:ea typeface="DejaVu Sans"/>
              </a:rPr>
              <a:t>using</a:t>
            </a:r>
            <a:r>
              <a:rPr b="1" lang="en-US" sz="900" spc="-35" strike="noStrike">
                <a:solidFill>
                  <a:srgbClr val="000000"/>
                </a:solidFill>
                <a:latin typeface="Arial"/>
                <a:ea typeface="DejaVu Sans"/>
              </a:rPr>
              <a:t> </a:t>
            </a:r>
            <a:r>
              <a:rPr b="1" lang="en-US" sz="900" spc="-1" strike="noStrike">
                <a:solidFill>
                  <a:srgbClr val="000000"/>
                </a:solidFill>
                <a:latin typeface="Arial"/>
                <a:ea typeface="DejaVu Sans"/>
              </a:rPr>
              <a:t>‘BeautifulSoup’</a:t>
            </a:r>
            <a:endParaRPr b="0" lang="en-US" sz="900" spc="-1" strike="noStrike">
              <a:latin typeface="Arial"/>
            </a:endParaRPr>
          </a:p>
          <a:p>
            <a:pPr marL="1676880" indent="-58320">
              <a:lnSpc>
                <a:spcPts val="941"/>
              </a:lnSpc>
              <a:spcBef>
                <a:spcPts val="150"/>
              </a:spcBef>
              <a:buClr>
                <a:srgbClr val="000000"/>
              </a:buClr>
              <a:buFont typeface="Arial MT"/>
              <a:buChar char="•"/>
              <a:tabLst>
                <a:tab algn="l" pos="1677600"/>
              </a:tabLst>
            </a:pPr>
            <a:r>
              <a:rPr b="1" lang="en-US" sz="900" spc="-1" strike="noStrike">
                <a:solidFill>
                  <a:srgbClr val="000000"/>
                </a:solidFill>
                <a:latin typeface="Arial"/>
                <a:ea typeface="DejaVu Sans"/>
              </a:rPr>
              <a:t>Find</a:t>
            </a:r>
            <a:r>
              <a:rPr b="1" lang="en-US" sz="900" spc="-12" strike="noStrike">
                <a:solidFill>
                  <a:srgbClr val="000000"/>
                </a:solidFill>
                <a:latin typeface="Arial"/>
                <a:ea typeface="DejaVu Sans"/>
              </a:rPr>
              <a:t> </a:t>
            </a:r>
            <a:r>
              <a:rPr b="1" lang="en-US" sz="900" spc="-1" strike="noStrike">
                <a:solidFill>
                  <a:srgbClr val="000000"/>
                </a:solidFill>
                <a:latin typeface="Arial"/>
                <a:ea typeface="DejaVu Sans"/>
              </a:rPr>
              <a:t>Ele</a:t>
            </a:r>
            <a:r>
              <a:rPr b="1" lang="en-US" sz="900" spc="-7" strike="noStrike">
                <a:solidFill>
                  <a:srgbClr val="000000"/>
                </a:solidFill>
                <a:latin typeface="Arial"/>
                <a:ea typeface="DejaVu Sans"/>
              </a:rPr>
              <a:t>me</a:t>
            </a:r>
            <a:r>
              <a:rPr b="1" lang="en-US" sz="900" spc="-1" strike="noStrike">
                <a:solidFill>
                  <a:srgbClr val="000000"/>
                </a:solidFill>
                <a:latin typeface="Arial"/>
                <a:ea typeface="DejaVu Sans"/>
              </a:rPr>
              <a:t>nts:</a:t>
            </a:r>
            <a:r>
              <a:rPr b="1" lang="en-US" sz="900" spc="-26" strike="noStrike">
                <a:solidFill>
                  <a:srgbClr val="000000"/>
                </a:solidFill>
                <a:latin typeface="Arial"/>
                <a:ea typeface="DejaVu Sans"/>
              </a:rPr>
              <a:t> </a:t>
            </a:r>
            <a:r>
              <a:rPr b="1" lang="en-US" sz="900" spc="-1" strike="noStrike">
                <a:solidFill>
                  <a:srgbClr val="000000"/>
                </a:solidFill>
                <a:latin typeface="Arial"/>
                <a:ea typeface="DejaVu Sans"/>
              </a:rPr>
              <a:t>using  ‘find_all’</a:t>
            </a:r>
            <a:r>
              <a:rPr b="1" lang="en-US" sz="900" spc="-41" strike="noStrike">
                <a:solidFill>
                  <a:srgbClr val="000000"/>
                </a:solidFill>
                <a:latin typeface="Arial"/>
                <a:ea typeface="DejaVu Sans"/>
              </a:rPr>
              <a:t> </a:t>
            </a:r>
            <a:r>
              <a:rPr b="1" lang="en-US" sz="900" spc="-1" strike="noStrike">
                <a:solidFill>
                  <a:srgbClr val="000000"/>
                </a:solidFill>
                <a:latin typeface="Arial"/>
                <a:ea typeface="DejaVu Sans"/>
              </a:rPr>
              <a:t>attribute</a:t>
            </a:r>
            <a:endParaRPr b="0" lang="en-US" sz="900" spc="-1" strike="noStrike">
              <a:latin typeface="Arial"/>
            </a:endParaRPr>
          </a:p>
          <a:p>
            <a:pPr algn="r">
              <a:lnSpc>
                <a:spcPts val="1069"/>
              </a:lnSpc>
              <a:tabLst>
                <a:tab algn="l" pos="1677600"/>
              </a:tabLst>
            </a:pPr>
            <a:r>
              <a:rPr b="0" lang="en-US" sz="900" spc="-1" strike="noStrike">
                <a:solidFill>
                  <a:srgbClr val="000000"/>
                </a:solidFill>
                <a:latin typeface="Arial MT"/>
                <a:ea typeface="DejaVu Sans"/>
              </a:rPr>
              <a:t>•</a:t>
            </a:r>
            <a:endParaRPr b="0" lang="en-US" sz="900" spc="-1" strike="noStrike">
              <a:latin typeface="Arial"/>
            </a:endParaRPr>
          </a:p>
          <a:p>
            <a:pPr>
              <a:lnSpc>
                <a:spcPct val="100000"/>
              </a:lnSpc>
              <a:tabLst>
                <a:tab algn="l" pos="1677600"/>
              </a:tabLst>
            </a:pPr>
            <a:endParaRPr b="0" lang="en-US" sz="1000" spc="-1" strike="noStrike">
              <a:latin typeface="Arial"/>
            </a:endParaRPr>
          </a:p>
          <a:p>
            <a:pPr marL="12600">
              <a:lnSpc>
                <a:spcPts val="1250"/>
              </a:lnSpc>
              <a:spcBef>
                <a:spcPts val="689"/>
              </a:spcBef>
              <a:tabLst>
                <a:tab algn="l" pos="1677600"/>
              </a:tabLst>
            </a:pPr>
            <a:r>
              <a:rPr b="1" lang="en-US" sz="1200" spc="-1" strike="noStrike">
                <a:solidFill>
                  <a:srgbClr val="000000"/>
                </a:solidFill>
                <a:latin typeface="Arial"/>
                <a:ea typeface="DejaVu Sans"/>
              </a:rPr>
              <a:t>Install and import  Requir</a:t>
            </a:r>
            <a:r>
              <a:rPr b="1" lang="en-US" sz="1200" spc="-7" strike="noStrike">
                <a:solidFill>
                  <a:srgbClr val="000000"/>
                </a:solidFill>
                <a:latin typeface="Arial"/>
                <a:ea typeface="DejaVu Sans"/>
              </a:rPr>
              <a:t>e</a:t>
            </a:r>
            <a:r>
              <a:rPr b="1" lang="en-US" sz="1200" spc="-1" strike="noStrike">
                <a:solidFill>
                  <a:srgbClr val="000000"/>
                </a:solidFill>
                <a:latin typeface="Arial"/>
                <a:ea typeface="DejaVu Sans"/>
              </a:rPr>
              <a:t>d</a:t>
            </a:r>
            <a:r>
              <a:rPr b="1" lang="en-US" sz="1200" spc="-15" strike="noStrike">
                <a:solidFill>
                  <a:srgbClr val="000000"/>
                </a:solidFill>
                <a:latin typeface="Arial"/>
                <a:ea typeface="DejaVu Sans"/>
              </a:rPr>
              <a:t> </a:t>
            </a:r>
            <a:r>
              <a:rPr b="1" lang="en-US" sz="1200" spc="-1" strike="noStrike">
                <a:solidFill>
                  <a:srgbClr val="000000"/>
                </a:solidFill>
                <a:latin typeface="Arial"/>
                <a:ea typeface="DejaVu Sans"/>
              </a:rPr>
              <a:t>Librarie</a:t>
            </a:r>
            <a:r>
              <a:rPr b="1" lang="en-US" sz="1200" spc="-7" strike="noStrike">
                <a:solidFill>
                  <a:srgbClr val="000000"/>
                </a:solidFill>
                <a:latin typeface="Arial"/>
                <a:ea typeface="DejaVu Sans"/>
              </a:rPr>
              <a:t>s</a:t>
            </a:r>
            <a:endParaRPr b="0" lang="en-US" sz="1200" spc="-1" strike="noStrike">
              <a:latin typeface="Arial"/>
            </a:endParaRPr>
          </a:p>
          <a:p>
            <a:pPr marL="104040" indent="-91440">
              <a:lnSpc>
                <a:spcPct val="100000"/>
              </a:lnSpc>
              <a:spcBef>
                <a:spcPts val="326"/>
              </a:spcBef>
              <a:buClr>
                <a:srgbClr val="000000"/>
              </a:buClr>
              <a:buSzPct val="89000"/>
              <a:buFont typeface="Wingdings" charset="2"/>
              <a:buChar char=""/>
              <a:tabLst>
                <a:tab algn="l" pos="103680"/>
              </a:tabLst>
            </a:pPr>
            <a:r>
              <a:rPr b="1" lang="en-US" sz="900" spc="-1" strike="noStrike">
                <a:solidFill>
                  <a:srgbClr val="000000"/>
                </a:solidFill>
                <a:latin typeface="Arial"/>
                <a:ea typeface="DejaVu Sans"/>
              </a:rPr>
              <a:t>Requests</a:t>
            </a:r>
            <a:endParaRPr b="0" lang="en-US" sz="900" spc="-1" strike="noStrike">
              <a:latin typeface="Arial"/>
            </a:endParaRPr>
          </a:p>
          <a:p>
            <a:pPr marL="104040" indent="-91440">
              <a:lnSpc>
                <a:spcPct val="100000"/>
              </a:lnSpc>
              <a:spcBef>
                <a:spcPts val="11"/>
              </a:spcBef>
              <a:buClr>
                <a:srgbClr val="000000"/>
              </a:buClr>
              <a:buSzPct val="89000"/>
              <a:buFont typeface="Wingdings" charset="2"/>
              <a:buChar char=""/>
              <a:tabLst>
                <a:tab algn="l" pos="103680"/>
              </a:tabLst>
            </a:pPr>
            <a:r>
              <a:rPr b="1" lang="en-US" sz="900" spc="-1" strike="noStrike">
                <a:solidFill>
                  <a:srgbClr val="000000"/>
                </a:solidFill>
                <a:latin typeface="Arial"/>
                <a:ea typeface="DejaVu Sans"/>
              </a:rPr>
              <a:t>BeautifulSoup</a:t>
            </a:r>
            <a:endParaRPr b="0" lang="en-US" sz="900" spc="-1" strike="noStrike">
              <a:latin typeface="Arial"/>
            </a:endParaRPr>
          </a:p>
          <a:p>
            <a:pPr marL="104040" indent="-91440">
              <a:lnSpc>
                <a:spcPct val="100000"/>
              </a:lnSpc>
              <a:buClr>
                <a:srgbClr val="000000"/>
              </a:buClr>
              <a:buSzPct val="89000"/>
              <a:buFont typeface="Wingdings" charset="2"/>
              <a:buChar char=""/>
              <a:tabLst>
                <a:tab algn="l" pos="103680"/>
              </a:tabLst>
            </a:pPr>
            <a:r>
              <a:rPr b="1" lang="en-US" sz="900" spc="-1" strike="noStrike">
                <a:solidFill>
                  <a:srgbClr val="000000"/>
                </a:solidFill>
                <a:latin typeface="Arial"/>
                <a:ea typeface="DejaVu Sans"/>
              </a:rPr>
              <a:t>Pandas</a:t>
            </a:r>
            <a:endParaRPr b="0" lang="en-US" sz="900" spc="-1" strike="noStrike">
              <a:latin typeface="Arial"/>
            </a:endParaRPr>
          </a:p>
          <a:p>
            <a:pPr marL="104040" indent="-91440">
              <a:lnSpc>
                <a:spcPct val="100000"/>
              </a:lnSpc>
              <a:spcBef>
                <a:spcPts val="14"/>
              </a:spcBef>
              <a:buClr>
                <a:srgbClr val="000000"/>
              </a:buClr>
              <a:buSzPct val="89000"/>
              <a:buFont typeface="Wingdings" charset="2"/>
              <a:buChar char=""/>
              <a:tabLst>
                <a:tab algn="l" pos="103680"/>
              </a:tabLst>
            </a:pPr>
            <a:r>
              <a:rPr b="1" lang="en-US" sz="900" spc="-1" strike="noStrike">
                <a:solidFill>
                  <a:srgbClr val="000000"/>
                </a:solidFill>
                <a:latin typeface="Arial"/>
                <a:ea typeface="DejaVu Sans"/>
              </a:rPr>
              <a:t>Numpy</a:t>
            </a:r>
            <a:endParaRPr b="0" lang="en-US" sz="900" spc="-1" strike="noStrike">
              <a:latin typeface="Arial"/>
            </a:endParaRPr>
          </a:p>
          <a:p>
            <a:pPr marL="104040" indent="-91440">
              <a:lnSpc>
                <a:spcPct val="100000"/>
              </a:lnSpc>
              <a:buClr>
                <a:srgbClr val="000000"/>
              </a:buClr>
              <a:buSzPct val="89000"/>
              <a:buFont typeface="Wingdings" charset="2"/>
              <a:buChar char=""/>
              <a:tabLst>
                <a:tab algn="l" pos="103680"/>
              </a:tabLst>
            </a:pPr>
            <a:r>
              <a:rPr b="1" lang="en-US" sz="900" spc="-7" strike="noStrike">
                <a:solidFill>
                  <a:srgbClr val="000000"/>
                </a:solidFill>
                <a:latin typeface="Arial"/>
                <a:ea typeface="DejaVu Sans"/>
              </a:rPr>
              <a:t>Regex(re)</a:t>
            </a:r>
            <a:endParaRPr b="0" lang="en-US" sz="900" spc="-1" strike="noStrike">
              <a:latin typeface="Arial"/>
            </a:endParaRPr>
          </a:p>
          <a:p>
            <a:pPr marL="104040" indent="-91440">
              <a:lnSpc>
                <a:spcPct val="100000"/>
              </a:lnSpc>
              <a:spcBef>
                <a:spcPts val="11"/>
              </a:spcBef>
              <a:buClr>
                <a:srgbClr val="000000"/>
              </a:buClr>
              <a:buSzPct val="89000"/>
              <a:buFont typeface="Wingdings" charset="2"/>
              <a:buChar char=""/>
              <a:tabLst>
                <a:tab algn="l" pos="103680"/>
              </a:tabLst>
            </a:pPr>
            <a:r>
              <a:rPr b="1" lang="en-US" sz="900" spc="-1" strike="noStrike">
                <a:solidFill>
                  <a:srgbClr val="000000"/>
                </a:solidFill>
                <a:latin typeface="Arial"/>
                <a:ea typeface="DejaVu Sans"/>
              </a:rPr>
              <a:t>Seaborn</a:t>
            </a:r>
            <a:endParaRPr b="0" lang="en-US" sz="900" spc="-1" strike="noStrike">
              <a:latin typeface="Arial"/>
            </a:endParaRPr>
          </a:p>
          <a:p>
            <a:pPr marL="104040" indent="-91440">
              <a:lnSpc>
                <a:spcPct val="100000"/>
              </a:lnSpc>
              <a:buClr>
                <a:srgbClr val="000000"/>
              </a:buClr>
              <a:buSzPct val="89000"/>
              <a:buFont typeface="Wingdings" charset="2"/>
              <a:buChar char=""/>
              <a:tabLst>
                <a:tab algn="l" pos="103680"/>
              </a:tabLst>
            </a:pPr>
            <a:r>
              <a:rPr b="1" lang="en-US" sz="900" spc="-1" strike="noStrike">
                <a:solidFill>
                  <a:srgbClr val="000000"/>
                </a:solidFill>
                <a:latin typeface="Arial"/>
                <a:ea typeface="DejaVu Sans"/>
              </a:rPr>
              <a:t>Matplotlib</a:t>
            </a:r>
            <a:endParaRPr b="0" lang="en-US" sz="900" spc="-1" strike="noStrike">
              <a:latin typeface="Arial"/>
            </a:endParaRPr>
          </a:p>
        </p:txBody>
      </p:sp>
      <p:grpSp>
        <p:nvGrpSpPr>
          <p:cNvPr id="243" name="object 46"/>
          <p:cNvGrpSpPr/>
          <p:nvPr/>
        </p:nvGrpSpPr>
        <p:grpSpPr>
          <a:xfrm>
            <a:off x="7146720" y="2593080"/>
            <a:ext cx="470160" cy="470160"/>
            <a:chOff x="7146720" y="2593080"/>
            <a:chExt cx="470160" cy="470160"/>
          </a:xfrm>
        </p:grpSpPr>
        <p:sp>
          <p:nvSpPr>
            <p:cNvPr id="244" name="object 47"/>
            <p:cNvSpPr/>
            <p:nvPr/>
          </p:nvSpPr>
          <p:spPr>
            <a:xfrm>
              <a:off x="7146720" y="2593080"/>
              <a:ext cx="470160" cy="470160"/>
            </a:xfrm>
            <a:custGeom>
              <a:avLst/>
              <a:gdLst>
                <a:gd name="textAreaLeft" fmla="*/ 0 w 470160"/>
                <a:gd name="textAreaRight" fmla="*/ 472320 w 470160"/>
                <a:gd name="textAreaTop" fmla="*/ 0 h 470160"/>
                <a:gd name="textAreaBottom" fmla="*/ 472320 h 470160"/>
              </a:gdLst>
              <a:ahLst/>
              <a:rect l="textAreaLeft" t="textAreaTop" r="textAreaRight" b="textAreaBottom"/>
              <a:pathLst>
                <a:path w="472440" h="472439">
                  <a:moveTo>
                    <a:pt x="236220" y="0"/>
                  </a:moveTo>
                  <a:lnTo>
                    <a:pt x="188622" y="4800"/>
                  </a:lnTo>
                  <a:lnTo>
                    <a:pt x="144285" y="18567"/>
                  </a:lnTo>
                  <a:lnTo>
                    <a:pt x="104161" y="40351"/>
                  </a:lnTo>
                  <a:lnTo>
                    <a:pt x="69199" y="69199"/>
                  </a:lnTo>
                  <a:lnTo>
                    <a:pt x="40351" y="104161"/>
                  </a:lnTo>
                  <a:lnTo>
                    <a:pt x="18567" y="144285"/>
                  </a:lnTo>
                  <a:lnTo>
                    <a:pt x="4800" y="188622"/>
                  </a:lnTo>
                  <a:lnTo>
                    <a:pt x="0" y="236219"/>
                  </a:lnTo>
                  <a:lnTo>
                    <a:pt x="4800" y="283817"/>
                  </a:lnTo>
                  <a:lnTo>
                    <a:pt x="18567" y="328154"/>
                  </a:lnTo>
                  <a:lnTo>
                    <a:pt x="40351" y="368278"/>
                  </a:lnTo>
                  <a:lnTo>
                    <a:pt x="69199" y="403240"/>
                  </a:lnTo>
                  <a:lnTo>
                    <a:pt x="104161" y="432088"/>
                  </a:lnTo>
                  <a:lnTo>
                    <a:pt x="144285" y="453872"/>
                  </a:lnTo>
                  <a:lnTo>
                    <a:pt x="188622" y="467639"/>
                  </a:lnTo>
                  <a:lnTo>
                    <a:pt x="236220" y="472439"/>
                  </a:lnTo>
                  <a:lnTo>
                    <a:pt x="283817" y="467639"/>
                  </a:lnTo>
                  <a:lnTo>
                    <a:pt x="328154" y="453872"/>
                  </a:lnTo>
                  <a:lnTo>
                    <a:pt x="368278" y="432088"/>
                  </a:lnTo>
                  <a:lnTo>
                    <a:pt x="403240" y="403240"/>
                  </a:lnTo>
                  <a:lnTo>
                    <a:pt x="432088" y="368278"/>
                  </a:lnTo>
                  <a:lnTo>
                    <a:pt x="453872" y="328154"/>
                  </a:lnTo>
                  <a:lnTo>
                    <a:pt x="467639" y="283817"/>
                  </a:lnTo>
                  <a:lnTo>
                    <a:pt x="472440" y="236219"/>
                  </a:lnTo>
                  <a:lnTo>
                    <a:pt x="467639" y="188622"/>
                  </a:lnTo>
                  <a:lnTo>
                    <a:pt x="453872" y="144285"/>
                  </a:lnTo>
                  <a:lnTo>
                    <a:pt x="432088" y="104161"/>
                  </a:lnTo>
                  <a:lnTo>
                    <a:pt x="403240" y="69199"/>
                  </a:lnTo>
                  <a:lnTo>
                    <a:pt x="368278" y="40351"/>
                  </a:lnTo>
                  <a:lnTo>
                    <a:pt x="328154" y="18567"/>
                  </a:lnTo>
                  <a:lnTo>
                    <a:pt x="283817" y="4800"/>
                  </a:lnTo>
                  <a:lnTo>
                    <a:pt x="236220" y="0"/>
                  </a:lnTo>
                  <a:close/>
                </a:path>
              </a:pathLst>
            </a:custGeom>
            <a:solidFill>
              <a:srgbClr val="ffffff"/>
            </a:solidFill>
            <a:ln w="0">
              <a:noFill/>
            </a:ln>
          </p:spPr>
          <p:style>
            <a:lnRef idx="0"/>
            <a:fillRef idx="0"/>
            <a:effectRef idx="0"/>
            <a:fontRef idx="minor"/>
          </p:style>
        </p:sp>
        <p:sp>
          <p:nvSpPr>
            <p:cNvPr id="245" name="object 48"/>
            <p:cNvSpPr/>
            <p:nvPr/>
          </p:nvSpPr>
          <p:spPr>
            <a:xfrm>
              <a:off x="7146720" y="2593080"/>
              <a:ext cx="470160" cy="470160"/>
            </a:xfrm>
            <a:custGeom>
              <a:avLst/>
              <a:gdLst>
                <a:gd name="textAreaLeft" fmla="*/ 0 w 470160"/>
                <a:gd name="textAreaRight" fmla="*/ 472320 w 470160"/>
                <a:gd name="textAreaTop" fmla="*/ 0 h 470160"/>
                <a:gd name="textAreaBottom" fmla="*/ 472320 h 470160"/>
              </a:gdLst>
              <a:ahLst/>
              <a:rect l="textAreaLeft" t="textAreaTop" r="textAreaRight" b="textAreaBottom"/>
              <a:pathLst>
                <a:path w="472440" h="472439">
                  <a:moveTo>
                    <a:pt x="0" y="236219"/>
                  </a:moveTo>
                  <a:lnTo>
                    <a:pt x="4800" y="188622"/>
                  </a:lnTo>
                  <a:lnTo>
                    <a:pt x="18567" y="144285"/>
                  </a:lnTo>
                  <a:lnTo>
                    <a:pt x="40351" y="104161"/>
                  </a:lnTo>
                  <a:lnTo>
                    <a:pt x="69199" y="69199"/>
                  </a:lnTo>
                  <a:lnTo>
                    <a:pt x="104161" y="40351"/>
                  </a:lnTo>
                  <a:lnTo>
                    <a:pt x="144285" y="18567"/>
                  </a:lnTo>
                  <a:lnTo>
                    <a:pt x="188622" y="4800"/>
                  </a:lnTo>
                  <a:lnTo>
                    <a:pt x="236220" y="0"/>
                  </a:lnTo>
                  <a:lnTo>
                    <a:pt x="283817" y="4800"/>
                  </a:lnTo>
                  <a:lnTo>
                    <a:pt x="328154" y="18567"/>
                  </a:lnTo>
                  <a:lnTo>
                    <a:pt x="368278" y="40351"/>
                  </a:lnTo>
                  <a:lnTo>
                    <a:pt x="403240" y="69199"/>
                  </a:lnTo>
                  <a:lnTo>
                    <a:pt x="432088" y="104161"/>
                  </a:lnTo>
                  <a:lnTo>
                    <a:pt x="453872" y="144285"/>
                  </a:lnTo>
                  <a:lnTo>
                    <a:pt x="467639" y="188622"/>
                  </a:lnTo>
                  <a:lnTo>
                    <a:pt x="472440" y="236219"/>
                  </a:lnTo>
                  <a:lnTo>
                    <a:pt x="467639" y="283817"/>
                  </a:lnTo>
                  <a:lnTo>
                    <a:pt x="453872" y="328154"/>
                  </a:lnTo>
                  <a:lnTo>
                    <a:pt x="432088" y="368278"/>
                  </a:lnTo>
                  <a:lnTo>
                    <a:pt x="403240" y="403240"/>
                  </a:lnTo>
                  <a:lnTo>
                    <a:pt x="368278" y="432088"/>
                  </a:lnTo>
                  <a:lnTo>
                    <a:pt x="328154" y="453872"/>
                  </a:lnTo>
                  <a:lnTo>
                    <a:pt x="283817" y="467639"/>
                  </a:lnTo>
                  <a:lnTo>
                    <a:pt x="236220" y="472439"/>
                  </a:lnTo>
                  <a:lnTo>
                    <a:pt x="188622" y="467639"/>
                  </a:lnTo>
                  <a:lnTo>
                    <a:pt x="144285" y="453872"/>
                  </a:lnTo>
                  <a:lnTo>
                    <a:pt x="104161" y="432088"/>
                  </a:lnTo>
                  <a:lnTo>
                    <a:pt x="69199" y="403240"/>
                  </a:lnTo>
                  <a:lnTo>
                    <a:pt x="40351" y="368278"/>
                  </a:lnTo>
                  <a:lnTo>
                    <a:pt x="18567" y="328154"/>
                  </a:lnTo>
                  <a:lnTo>
                    <a:pt x="4800" y="283817"/>
                  </a:lnTo>
                  <a:lnTo>
                    <a:pt x="0" y="236219"/>
                  </a:lnTo>
                  <a:close/>
                </a:path>
              </a:pathLst>
            </a:custGeom>
            <a:noFill/>
            <a:ln w="25400">
              <a:solidFill>
                <a:srgbClr val="d6702b"/>
              </a:solidFill>
              <a:round/>
            </a:ln>
          </p:spPr>
          <p:style>
            <a:lnRef idx="0"/>
            <a:fillRef idx="0"/>
            <a:effectRef idx="0"/>
            <a:fontRef idx="minor"/>
          </p:style>
        </p:sp>
      </p:grpSp>
      <p:sp>
        <p:nvSpPr>
          <p:cNvPr id="246" name="object 49"/>
          <p:cNvSpPr/>
          <p:nvPr/>
        </p:nvSpPr>
        <p:spPr>
          <a:xfrm>
            <a:off x="7621200" y="2730240"/>
            <a:ext cx="1497240" cy="829080"/>
          </a:xfrm>
          <a:prstGeom prst="rect">
            <a:avLst/>
          </a:prstGeom>
          <a:noFill/>
          <a:ln w="0">
            <a:noFill/>
          </a:ln>
        </p:spPr>
        <p:style>
          <a:lnRef idx="0"/>
          <a:fillRef idx="0"/>
          <a:effectRef idx="0"/>
          <a:fontRef idx="minor"/>
        </p:style>
        <p:txBody>
          <a:bodyPr lIns="0" rIns="0" tIns="71640" bIns="0" anchor="t">
            <a:spAutoFit/>
          </a:bodyPr>
          <a:p>
            <a:pPr marL="251640">
              <a:lnSpc>
                <a:spcPct val="100000"/>
              </a:lnSpc>
              <a:spcBef>
                <a:spcPts val="564"/>
              </a:spcBef>
            </a:pPr>
            <a:r>
              <a:rPr b="1" lang="en-US" sz="1200" spc="-1" strike="noStrike">
                <a:solidFill>
                  <a:srgbClr val="000000"/>
                </a:solidFill>
                <a:latin typeface="Arial"/>
                <a:ea typeface="DejaVu Sans"/>
              </a:rPr>
              <a:t>Extract</a:t>
            </a:r>
            <a:r>
              <a:rPr b="1" lang="en-US" sz="1200" spc="-46" strike="noStrike">
                <a:solidFill>
                  <a:srgbClr val="000000"/>
                </a:solidFill>
                <a:latin typeface="Arial"/>
                <a:ea typeface="DejaVu Sans"/>
              </a:rPr>
              <a:t> </a:t>
            </a:r>
            <a:r>
              <a:rPr b="1" lang="en-US" sz="1200" spc="-7" strike="noStrike">
                <a:solidFill>
                  <a:srgbClr val="000000"/>
                </a:solidFill>
                <a:latin typeface="Arial"/>
                <a:ea typeface="DejaVu Sans"/>
              </a:rPr>
              <a:t>the</a:t>
            </a:r>
            <a:r>
              <a:rPr b="1" lang="en-US" sz="1200" spc="-26" strike="noStrike">
                <a:solidFill>
                  <a:srgbClr val="000000"/>
                </a:solidFill>
                <a:latin typeface="Arial"/>
                <a:ea typeface="DejaVu Sans"/>
              </a:rPr>
              <a:t> </a:t>
            </a:r>
            <a:r>
              <a:rPr b="1" lang="en-US" sz="1200" spc="-1" strike="noStrike">
                <a:solidFill>
                  <a:srgbClr val="000000"/>
                </a:solidFill>
                <a:latin typeface="Arial"/>
                <a:ea typeface="DejaVu Sans"/>
              </a:rPr>
              <a:t>data</a:t>
            </a:r>
            <a:endParaRPr b="0" lang="en-US" sz="1200" spc="-1" strike="noStrike">
              <a:latin typeface="Arial"/>
            </a:endParaRPr>
          </a:p>
          <a:p>
            <a:pPr marL="70560" indent="-58320">
              <a:lnSpc>
                <a:spcPct val="100000"/>
              </a:lnSpc>
              <a:spcBef>
                <a:spcPts val="346"/>
              </a:spcBef>
              <a:buClr>
                <a:srgbClr val="000000"/>
              </a:buClr>
              <a:buFont typeface="Arial MT"/>
              <a:buChar char="•"/>
              <a:tabLst>
                <a:tab algn="l" pos="71280"/>
              </a:tabLst>
            </a:pPr>
            <a:r>
              <a:rPr b="1" lang="en-US" sz="900" spc="-1" strike="noStrike">
                <a:solidFill>
                  <a:srgbClr val="000000"/>
                </a:solidFill>
                <a:latin typeface="Arial"/>
                <a:ea typeface="DejaVu Sans"/>
              </a:rPr>
              <a:t>Writing</a:t>
            </a:r>
            <a:r>
              <a:rPr b="1" lang="en-US" sz="900" spc="-46" strike="noStrike">
                <a:solidFill>
                  <a:srgbClr val="000000"/>
                </a:solidFill>
                <a:latin typeface="Arial"/>
                <a:ea typeface="DejaVu Sans"/>
              </a:rPr>
              <a:t> </a:t>
            </a:r>
            <a:r>
              <a:rPr b="1" lang="en-US" sz="900" spc="-1" strike="noStrike">
                <a:solidFill>
                  <a:srgbClr val="000000"/>
                </a:solidFill>
                <a:latin typeface="Arial"/>
                <a:ea typeface="DejaVu Sans"/>
              </a:rPr>
              <a:t>proper</a:t>
            </a:r>
            <a:r>
              <a:rPr b="1" lang="en-US" sz="900" spc="-46" strike="noStrike">
                <a:solidFill>
                  <a:srgbClr val="000000"/>
                </a:solidFill>
                <a:latin typeface="Arial"/>
                <a:ea typeface="DejaVu Sans"/>
              </a:rPr>
              <a:t> </a:t>
            </a:r>
            <a:r>
              <a:rPr b="1" lang="en-US" sz="900" spc="-1" strike="noStrike">
                <a:solidFill>
                  <a:srgbClr val="000000"/>
                </a:solidFill>
                <a:latin typeface="Arial"/>
                <a:ea typeface="DejaVu Sans"/>
              </a:rPr>
              <a:t>conditions</a:t>
            </a:r>
            <a:endParaRPr b="0" lang="en-US" sz="900" spc="-1" strike="noStrike">
              <a:latin typeface="Arial"/>
            </a:endParaRPr>
          </a:p>
          <a:p>
            <a:pPr marL="70560" indent="-58320">
              <a:lnSpc>
                <a:spcPct val="100000"/>
              </a:lnSpc>
              <a:buClr>
                <a:srgbClr val="000000"/>
              </a:buClr>
              <a:buFont typeface="Arial MT"/>
              <a:buChar char="•"/>
              <a:tabLst>
                <a:tab algn="l" pos="71280"/>
              </a:tabLst>
            </a:pPr>
            <a:r>
              <a:rPr b="1" lang="en-US" sz="900" spc="-1" strike="noStrike">
                <a:solidFill>
                  <a:srgbClr val="000000"/>
                </a:solidFill>
                <a:latin typeface="Arial"/>
                <a:ea typeface="DejaVu Sans"/>
              </a:rPr>
              <a:t>Regex</a:t>
            </a:r>
            <a:r>
              <a:rPr b="1" lang="en-US" sz="900" spc="-52" strike="noStrike">
                <a:solidFill>
                  <a:srgbClr val="000000"/>
                </a:solidFill>
                <a:latin typeface="Arial"/>
                <a:ea typeface="DejaVu Sans"/>
              </a:rPr>
              <a:t> </a:t>
            </a:r>
            <a:r>
              <a:rPr b="1" lang="en-US" sz="900" spc="-1" strike="noStrike">
                <a:solidFill>
                  <a:srgbClr val="000000"/>
                </a:solidFill>
                <a:latin typeface="Arial"/>
                <a:ea typeface="DejaVu Sans"/>
              </a:rPr>
              <a:t>patterns</a:t>
            </a:r>
            <a:endParaRPr b="0" lang="en-US" sz="900" spc="-1" strike="noStrike">
              <a:latin typeface="Arial"/>
            </a:endParaRPr>
          </a:p>
          <a:p>
            <a:pPr marL="70560" indent="-58320">
              <a:lnSpc>
                <a:spcPts val="921"/>
              </a:lnSpc>
              <a:spcBef>
                <a:spcPts val="181"/>
              </a:spcBef>
              <a:buClr>
                <a:srgbClr val="000000"/>
              </a:buClr>
              <a:buFont typeface="Arial MT"/>
              <a:buChar char="•"/>
              <a:tabLst>
                <a:tab algn="l" pos="71280"/>
              </a:tabLst>
            </a:pPr>
            <a:r>
              <a:rPr b="1" lang="en-US" sz="900" spc="-1" strike="noStrike">
                <a:solidFill>
                  <a:srgbClr val="000000"/>
                </a:solidFill>
                <a:latin typeface="Arial"/>
                <a:ea typeface="DejaVu Sans"/>
              </a:rPr>
              <a:t>Using</a:t>
            </a:r>
            <a:r>
              <a:rPr b="1" lang="en-US" sz="900" spc="-41" strike="noStrike">
                <a:solidFill>
                  <a:srgbClr val="000000"/>
                </a:solidFill>
                <a:latin typeface="Arial"/>
                <a:ea typeface="DejaVu Sans"/>
              </a:rPr>
              <a:t> </a:t>
            </a:r>
            <a:r>
              <a:rPr b="1" lang="en-US" sz="900" spc="-1" strike="noStrike">
                <a:solidFill>
                  <a:srgbClr val="000000"/>
                </a:solidFill>
                <a:latin typeface="Arial"/>
                <a:ea typeface="DejaVu Sans"/>
              </a:rPr>
              <a:t>collections</a:t>
            </a:r>
            <a:r>
              <a:rPr b="1" lang="en-US" sz="900" spc="-52" strike="noStrike">
                <a:solidFill>
                  <a:srgbClr val="000000"/>
                </a:solidFill>
                <a:latin typeface="Arial"/>
                <a:ea typeface="DejaVu Sans"/>
              </a:rPr>
              <a:t> </a:t>
            </a:r>
            <a:r>
              <a:rPr b="1" lang="en-US" sz="900" spc="-12" strike="noStrike">
                <a:solidFill>
                  <a:srgbClr val="000000"/>
                </a:solidFill>
                <a:latin typeface="Arial"/>
                <a:ea typeface="DejaVu Sans"/>
              </a:rPr>
              <a:t>types</a:t>
            </a:r>
            <a:r>
              <a:rPr b="1" lang="en-US" sz="900" spc="-1" strike="noStrike">
                <a:solidFill>
                  <a:srgbClr val="000000"/>
                </a:solidFill>
                <a:latin typeface="Arial"/>
                <a:ea typeface="DejaVu Sans"/>
              </a:rPr>
              <a:t> to </a:t>
            </a:r>
            <a:r>
              <a:rPr b="1" lang="en-US" sz="900" spc="-236" strike="noStrike">
                <a:solidFill>
                  <a:srgbClr val="000000"/>
                </a:solidFill>
                <a:latin typeface="Arial"/>
                <a:ea typeface="DejaVu Sans"/>
              </a:rPr>
              <a:t> </a:t>
            </a:r>
            <a:r>
              <a:rPr b="1" lang="en-US" sz="900" spc="-7" strike="noStrike">
                <a:solidFill>
                  <a:srgbClr val="000000"/>
                </a:solidFill>
                <a:latin typeface="Arial"/>
                <a:ea typeface="DejaVu Sans"/>
              </a:rPr>
              <a:t>store</a:t>
            </a:r>
            <a:r>
              <a:rPr b="1" lang="en-US" sz="900" spc="-15" strike="noStrike">
                <a:solidFill>
                  <a:srgbClr val="000000"/>
                </a:solidFill>
                <a:latin typeface="Arial"/>
                <a:ea typeface="DejaVu Sans"/>
              </a:rPr>
              <a:t> </a:t>
            </a:r>
            <a:r>
              <a:rPr b="1" lang="en-US" sz="900" spc="-1" strike="noStrike">
                <a:solidFill>
                  <a:srgbClr val="000000"/>
                </a:solidFill>
                <a:latin typeface="Arial"/>
                <a:ea typeface="DejaVu Sans"/>
              </a:rPr>
              <a:t>the columns</a:t>
            </a:r>
            <a:endParaRPr b="0" lang="en-US" sz="900" spc="-1" strike="noStrike">
              <a:latin typeface="Arial"/>
            </a:endParaRPr>
          </a:p>
        </p:txBody>
      </p:sp>
      <p:grpSp>
        <p:nvGrpSpPr>
          <p:cNvPr id="247" name="object 50"/>
          <p:cNvGrpSpPr/>
          <p:nvPr/>
        </p:nvGrpSpPr>
        <p:grpSpPr>
          <a:xfrm>
            <a:off x="9163080" y="1960560"/>
            <a:ext cx="632160" cy="632160"/>
            <a:chOff x="9163080" y="1960560"/>
            <a:chExt cx="632160" cy="632160"/>
          </a:xfrm>
        </p:grpSpPr>
        <p:sp>
          <p:nvSpPr>
            <p:cNvPr id="248" name="object 51"/>
            <p:cNvSpPr/>
            <p:nvPr/>
          </p:nvSpPr>
          <p:spPr>
            <a:xfrm>
              <a:off x="9163080" y="1960560"/>
              <a:ext cx="632160" cy="632160"/>
            </a:xfrm>
            <a:custGeom>
              <a:avLst/>
              <a:gdLst>
                <a:gd name="textAreaLeft" fmla="*/ 0 w 632160"/>
                <a:gd name="textAreaRight" fmla="*/ 634320 w 632160"/>
                <a:gd name="textAreaTop" fmla="*/ 0 h 632160"/>
                <a:gd name="textAreaBottom" fmla="*/ 634320 h 632160"/>
              </a:gdLst>
              <a:ahLst/>
              <a:rect l="textAreaLeft" t="textAreaTop" r="textAreaRight" b="textAreaBottom"/>
              <a:pathLst>
                <a:path w="634365" h="634364">
                  <a:moveTo>
                    <a:pt x="316992" y="0"/>
                  </a:moveTo>
                  <a:lnTo>
                    <a:pt x="270135" y="3435"/>
                  </a:lnTo>
                  <a:lnTo>
                    <a:pt x="225417" y="13416"/>
                  </a:lnTo>
                  <a:lnTo>
                    <a:pt x="183328" y="29451"/>
                  </a:lnTo>
                  <a:lnTo>
                    <a:pt x="144358" y="51053"/>
                  </a:lnTo>
                  <a:lnTo>
                    <a:pt x="108996" y="77731"/>
                  </a:lnTo>
                  <a:lnTo>
                    <a:pt x="77731" y="108996"/>
                  </a:lnTo>
                  <a:lnTo>
                    <a:pt x="51053" y="144358"/>
                  </a:lnTo>
                  <a:lnTo>
                    <a:pt x="29451" y="183328"/>
                  </a:lnTo>
                  <a:lnTo>
                    <a:pt x="13416" y="225417"/>
                  </a:lnTo>
                  <a:lnTo>
                    <a:pt x="3435" y="270135"/>
                  </a:lnTo>
                  <a:lnTo>
                    <a:pt x="0" y="316991"/>
                  </a:lnTo>
                  <a:lnTo>
                    <a:pt x="3435" y="363820"/>
                  </a:lnTo>
                  <a:lnTo>
                    <a:pt x="13416" y="408520"/>
                  </a:lnTo>
                  <a:lnTo>
                    <a:pt x="29451" y="450600"/>
                  </a:lnTo>
                  <a:lnTo>
                    <a:pt x="51053" y="489569"/>
                  </a:lnTo>
                  <a:lnTo>
                    <a:pt x="77731" y="524936"/>
                  </a:lnTo>
                  <a:lnTo>
                    <a:pt x="108996" y="556209"/>
                  </a:lnTo>
                  <a:lnTo>
                    <a:pt x="144358" y="582898"/>
                  </a:lnTo>
                  <a:lnTo>
                    <a:pt x="183328" y="604511"/>
                  </a:lnTo>
                  <a:lnTo>
                    <a:pt x="225417" y="620557"/>
                  </a:lnTo>
                  <a:lnTo>
                    <a:pt x="270135" y="630545"/>
                  </a:lnTo>
                  <a:lnTo>
                    <a:pt x="316992" y="633984"/>
                  </a:lnTo>
                  <a:lnTo>
                    <a:pt x="363820" y="630545"/>
                  </a:lnTo>
                  <a:lnTo>
                    <a:pt x="408520" y="620557"/>
                  </a:lnTo>
                  <a:lnTo>
                    <a:pt x="450600" y="604511"/>
                  </a:lnTo>
                  <a:lnTo>
                    <a:pt x="489569" y="582898"/>
                  </a:lnTo>
                  <a:lnTo>
                    <a:pt x="524936" y="556209"/>
                  </a:lnTo>
                  <a:lnTo>
                    <a:pt x="556209" y="524936"/>
                  </a:lnTo>
                  <a:lnTo>
                    <a:pt x="582898" y="489569"/>
                  </a:lnTo>
                  <a:lnTo>
                    <a:pt x="604511" y="450600"/>
                  </a:lnTo>
                  <a:lnTo>
                    <a:pt x="620557" y="408520"/>
                  </a:lnTo>
                  <a:lnTo>
                    <a:pt x="630545" y="363820"/>
                  </a:lnTo>
                  <a:lnTo>
                    <a:pt x="633983" y="316991"/>
                  </a:lnTo>
                  <a:lnTo>
                    <a:pt x="630545" y="270135"/>
                  </a:lnTo>
                  <a:lnTo>
                    <a:pt x="620557" y="225417"/>
                  </a:lnTo>
                  <a:lnTo>
                    <a:pt x="604511" y="183328"/>
                  </a:lnTo>
                  <a:lnTo>
                    <a:pt x="582898" y="144358"/>
                  </a:lnTo>
                  <a:lnTo>
                    <a:pt x="556209" y="108996"/>
                  </a:lnTo>
                  <a:lnTo>
                    <a:pt x="524936" y="77731"/>
                  </a:lnTo>
                  <a:lnTo>
                    <a:pt x="489569" y="51053"/>
                  </a:lnTo>
                  <a:lnTo>
                    <a:pt x="450600" y="29451"/>
                  </a:lnTo>
                  <a:lnTo>
                    <a:pt x="408520" y="13416"/>
                  </a:lnTo>
                  <a:lnTo>
                    <a:pt x="363820" y="3435"/>
                  </a:lnTo>
                  <a:lnTo>
                    <a:pt x="316992" y="0"/>
                  </a:lnTo>
                  <a:close/>
                </a:path>
              </a:pathLst>
            </a:custGeom>
            <a:solidFill>
              <a:srgbClr val="ffffff"/>
            </a:solidFill>
            <a:ln w="0">
              <a:noFill/>
            </a:ln>
          </p:spPr>
          <p:style>
            <a:lnRef idx="0"/>
            <a:fillRef idx="0"/>
            <a:effectRef idx="0"/>
            <a:fontRef idx="minor"/>
          </p:style>
        </p:sp>
        <p:sp>
          <p:nvSpPr>
            <p:cNvPr id="249" name="object 52"/>
            <p:cNvSpPr/>
            <p:nvPr/>
          </p:nvSpPr>
          <p:spPr>
            <a:xfrm>
              <a:off x="9163080" y="1960560"/>
              <a:ext cx="632160" cy="632160"/>
            </a:xfrm>
            <a:custGeom>
              <a:avLst/>
              <a:gdLst>
                <a:gd name="textAreaLeft" fmla="*/ 0 w 632160"/>
                <a:gd name="textAreaRight" fmla="*/ 634320 w 632160"/>
                <a:gd name="textAreaTop" fmla="*/ 0 h 632160"/>
                <a:gd name="textAreaBottom" fmla="*/ 634320 h 632160"/>
              </a:gdLst>
              <a:ahLst/>
              <a:rect l="textAreaLeft" t="textAreaTop" r="textAreaRight" b="textAreaBottom"/>
              <a:pathLst>
                <a:path w="634365" h="634364">
                  <a:moveTo>
                    <a:pt x="0" y="316991"/>
                  </a:moveTo>
                  <a:lnTo>
                    <a:pt x="3435" y="270135"/>
                  </a:lnTo>
                  <a:lnTo>
                    <a:pt x="13416" y="225417"/>
                  </a:lnTo>
                  <a:lnTo>
                    <a:pt x="29451" y="183328"/>
                  </a:lnTo>
                  <a:lnTo>
                    <a:pt x="51053" y="144358"/>
                  </a:lnTo>
                  <a:lnTo>
                    <a:pt x="77731" y="108996"/>
                  </a:lnTo>
                  <a:lnTo>
                    <a:pt x="108996" y="77731"/>
                  </a:lnTo>
                  <a:lnTo>
                    <a:pt x="144358" y="51053"/>
                  </a:lnTo>
                  <a:lnTo>
                    <a:pt x="183328" y="29451"/>
                  </a:lnTo>
                  <a:lnTo>
                    <a:pt x="225417" y="13416"/>
                  </a:lnTo>
                  <a:lnTo>
                    <a:pt x="270135" y="3435"/>
                  </a:lnTo>
                  <a:lnTo>
                    <a:pt x="316992" y="0"/>
                  </a:lnTo>
                  <a:lnTo>
                    <a:pt x="363820" y="3435"/>
                  </a:lnTo>
                  <a:lnTo>
                    <a:pt x="408520" y="13416"/>
                  </a:lnTo>
                  <a:lnTo>
                    <a:pt x="450600" y="29451"/>
                  </a:lnTo>
                  <a:lnTo>
                    <a:pt x="489569" y="51053"/>
                  </a:lnTo>
                  <a:lnTo>
                    <a:pt x="524936" y="77731"/>
                  </a:lnTo>
                  <a:lnTo>
                    <a:pt x="556209" y="108996"/>
                  </a:lnTo>
                  <a:lnTo>
                    <a:pt x="582898" y="144358"/>
                  </a:lnTo>
                  <a:lnTo>
                    <a:pt x="604511" y="183328"/>
                  </a:lnTo>
                  <a:lnTo>
                    <a:pt x="620557" y="225417"/>
                  </a:lnTo>
                  <a:lnTo>
                    <a:pt x="630545" y="270135"/>
                  </a:lnTo>
                  <a:lnTo>
                    <a:pt x="633983" y="316991"/>
                  </a:lnTo>
                  <a:lnTo>
                    <a:pt x="630545" y="363820"/>
                  </a:lnTo>
                  <a:lnTo>
                    <a:pt x="620557" y="408520"/>
                  </a:lnTo>
                  <a:lnTo>
                    <a:pt x="604511" y="450600"/>
                  </a:lnTo>
                  <a:lnTo>
                    <a:pt x="582898" y="489569"/>
                  </a:lnTo>
                  <a:lnTo>
                    <a:pt x="556209" y="524936"/>
                  </a:lnTo>
                  <a:lnTo>
                    <a:pt x="524936" y="556209"/>
                  </a:lnTo>
                  <a:lnTo>
                    <a:pt x="489569" y="582898"/>
                  </a:lnTo>
                  <a:lnTo>
                    <a:pt x="450600" y="604511"/>
                  </a:lnTo>
                  <a:lnTo>
                    <a:pt x="408520" y="620557"/>
                  </a:lnTo>
                  <a:lnTo>
                    <a:pt x="363820" y="630545"/>
                  </a:lnTo>
                  <a:lnTo>
                    <a:pt x="316992" y="633984"/>
                  </a:lnTo>
                  <a:lnTo>
                    <a:pt x="270135" y="630545"/>
                  </a:lnTo>
                  <a:lnTo>
                    <a:pt x="225417" y="620557"/>
                  </a:lnTo>
                  <a:lnTo>
                    <a:pt x="183328" y="604511"/>
                  </a:lnTo>
                  <a:lnTo>
                    <a:pt x="144358" y="582898"/>
                  </a:lnTo>
                  <a:lnTo>
                    <a:pt x="108996" y="556209"/>
                  </a:lnTo>
                  <a:lnTo>
                    <a:pt x="77731" y="524936"/>
                  </a:lnTo>
                  <a:lnTo>
                    <a:pt x="51053" y="489569"/>
                  </a:lnTo>
                  <a:lnTo>
                    <a:pt x="29451" y="450600"/>
                  </a:lnTo>
                  <a:lnTo>
                    <a:pt x="13416" y="408520"/>
                  </a:lnTo>
                  <a:lnTo>
                    <a:pt x="3435" y="363820"/>
                  </a:lnTo>
                  <a:lnTo>
                    <a:pt x="0" y="316991"/>
                  </a:lnTo>
                  <a:close/>
                </a:path>
              </a:pathLst>
            </a:custGeom>
            <a:noFill/>
            <a:ln w="25400">
              <a:solidFill>
                <a:srgbClr val="d6702b"/>
              </a:solidFill>
              <a:round/>
            </a:ln>
          </p:spPr>
          <p:style>
            <a:lnRef idx="0"/>
            <a:fillRef idx="0"/>
            <a:effectRef idx="0"/>
            <a:fontRef idx="minor"/>
          </p:style>
        </p:sp>
      </p:grpSp>
      <p:sp>
        <p:nvSpPr>
          <p:cNvPr id="250" name="object 53"/>
          <p:cNvSpPr/>
          <p:nvPr/>
        </p:nvSpPr>
        <p:spPr>
          <a:xfrm>
            <a:off x="9803880" y="2236680"/>
            <a:ext cx="1554840" cy="910800"/>
          </a:xfrm>
          <a:prstGeom prst="rect">
            <a:avLst/>
          </a:prstGeom>
          <a:noFill/>
          <a:ln w="0">
            <a:noFill/>
          </a:ln>
        </p:spPr>
        <p:style>
          <a:lnRef idx="0"/>
          <a:fillRef idx="0"/>
          <a:effectRef idx="0"/>
          <a:fontRef idx="minor"/>
        </p:style>
        <p:txBody>
          <a:bodyPr lIns="0" rIns="0" tIns="38160" bIns="0" anchor="t">
            <a:spAutoFit/>
          </a:bodyPr>
          <a:p>
            <a:pPr marL="12600">
              <a:lnSpc>
                <a:spcPts val="1250"/>
              </a:lnSpc>
              <a:spcBef>
                <a:spcPts val="300"/>
              </a:spcBef>
            </a:pPr>
            <a:r>
              <a:rPr b="1" lang="en-US" sz="1200" spc="-7" strike="noStrike">
                <a:solidFill>
                  <a:srgbClr val="000000"/>
                </a:solidFill>
                <a:latin typeface="Arial"/>
                <a:ea typeface="DejaVu Sans"/>
              </a:rPr>
              <a:t>Store</a:t>
            </a:r>
            <a:r>
              <a:rPr b="1" lang="en-US" sz="1200" spc="-21" strike="noStrike">
                <a:solidFill>
                  <a:srgbClr val="000000"/>
                </a:solidFill>
                <a:latin typeface="Arial"/>
                <a:ea typeface="DejaVu Sans"/>
              </a:rPr>
              <a:t> </a:t>
            </a:r>
            <a:r>
              <a:rPr b="1" lang="en-US" sz="1200" spc="-1" strike="noStrike">
                <a:solidFill>
                  <a:srgbClr val="000000"/>
                </a:solidFill>
                <a:latin typeface="Arial"/>
                <a:ea typeface="DejaVu Sans"/>
              </a:rPr>
              <a:t>or</a:t>
            </a:r>
            <a:r>
              <a:rPr b="1" lang="en-US" sz="1200" spc="-12" strike="noStrike">
                <a:solidFill>
                  <a:srgbClr val="000000"/>
                </a:solidFill>
                <a:latin typeface="Arial"/>
                <a:ea typeface="DejaVu Sans"/>
              </a:rPr>
              <a:t> </a:t>
            </a:r>
            <a:r>
              <a:rPr b="1" lang="en-US" sz="1200" spc="-7" strike="noStrike">
                <a:solidFill>
                  <a:srgbClr val="000000"/>
                </a:solidFill>
                <a:latin typeface="Arial"/>
                <a:ea typeface="DejaVu Sans"/>
              </a:rPr>
              <a:t>process</a:t>
            </a:r>
            <a:r>
              <a:rPr b="1" lang="en-US" sz="1200" spc="-21" strike="noStrike">
                <a:solidFill>
                  <a:srgbClr val="000000"/>
                </a:solidFill>
                <a:latin typeface="Arial"/>
                <a:ea typeface="DejaVu Sans"/>
              </a:rPr>
              <a:t> </a:t>
            </a:r>
            <a:r>
              <a:rPr b="1" lang="en-US" sz="1200" spc="-7" strike="noStrike">
                <a:solidFill>
                  <a:srgbClr val="000000"/>
                </a:solidFill>
                <a:latin typeface="Arial"/>
                <a:ea typeface="DejaVu Sans"/>
              </a:rPr>
              <a:t>the </a:t>
            </a:r>
            <a:r>
              <a:rPr b="1" lang="en-US" sz="1200" spc="-321" strike="noStrike">
                <a:solidFill>
                  <a:srgbClr val="000000"/>
                </a:solidFill>
                <a:latin typeface="Arial"/>
                <a:ea typeface="DejaVu Sans"/>
              </a:rPr>
              <a:t> </a:t>
            </a:r>
            <a:r>
              <a:rPr b="1" lang="en-US" sz="1200" spc="-1" strike="noStrike">
                <a:solidFill>
                  <a:srgbClr val="000000"/>
                </a:solidFill>
                <a:latin typeface="Arial"/>
                <a:ea typeface="DejaVu Sans"/>
              </a:rPr>
              <a:t>data</a:t>
            </a:r>
            <a:endParaRPr b="0" lang="en-US" sz="1200" spc="-1" strike="noStrike">
              <a:latin typeface="Arial"/>
            </a:endParaRPr>
          </a:p>
          <a:p>
            <a:pPr marL="70560" indent="-58320">
              <a:lnSpc>
                <a:spcPts val="941"/>
              </a:lnSpc>
              <a:spcBef>
                <a:spcPts val="471"/>
              </a:spcBef>
              <a:buClr>
                <a:srgbClr val="000000"/>
              </a:buClr>
              <a:buFont typeface="Arial MT"/>
              <a:buChar char="•"/>
              <a:tabLst>
                <a:tab algn="l" pos="71280"/>
              </a:tabLst>
            </a:pPr>
            <a:r>
              <a:rPr b="1" lang="en-US" sz="900" spc="-7" strike="noStrike">
                <a:solidFill>
                  <a:srgbClr val="000000"/>
                </a:solidFill>
                <a:latin typeface="Arial"/>
                <a:ea typeface="DejaVu Sans"/>
              </a:rPr>
              <a:t>Creating dataframe</a:t>
            </a:r>
            <a:r>
              <a:rPr b="1" lang="en-US" sz="900" spc="-1" strike="noStrike">
                <a:solidFill>
                  <a:srgbClr val="000000"/>
                </a:solidFill>
                <a:latin typeface="Arial"/>
                <a:ea typeface="DejaVu Sans"/>
              </a:rPr>
              <a:t> using </a:t>
            </a:r>
            <a:r>
              <a:rPr b="1" lang="en-US" sz="900" spc="-242" strike="noStrike">
                <a:solidFill>
                  <a:srgbClr val="000000"/>
                </a:solidFill>
                <a:latin typeface="Arial"/>
                <a:ea typeface="DejaVu Sans"/>
              </a:rPr>
              <a:t> </a:t>
            </a:r>
            <a:r>
              <a:rPr b="1" lang="en-US" sz="900" spc="-1" strike="noStrike">
                <a:solidFill>
                  <a:srgbClr val="000000"/>
                </a:solidFill>
                <a:latin typeface="Arial"/>
                <a:ea typeface="DejaVu Sans"/>
              </a:rPr>
              <a:t>all</a:t>
            </a:r>
            <a:r>
              <a:rPr b="1" lang="en-US" sz="900" spc="-21" strike="noStrike">
                <a:solidFill>
                  <a:srgbClr val="000000"/>
                </a:solidFill>
                <a:latin typeface="Arial"/>
                <a:ea typeface="DejaVu Sans"/>
              </a:rPr>
              <a:t> </a:t>
            </a:r>
            <a:r>
              <a:rPr b="1" lang="en-US" sz="900" spc="-1" strike="noStrike">
                <a:solidFill>
                  <a:srgbClr val="000000"/>
                </a:solidFill>
                <a:latin typeface="Arial"/>
                <a:ea typeface="DejaVu Sans"/>
              </a:rPr>
              <a:t>the</a:t>
            </a:r>
            <a:r>
              <a:rPr b="1" lang="en-US" sz="900" spc="-7" strike="noStrike">
                <a:solidFill>
                  <a:srgbClr val="000000"/>
                </a:solidFill>
                <a:latin typeface="Arial"/>
                <a:ea typeface="DejaVu Sans"/>
              </a:rPr>
              <a:t> created</a:t>
            </a:r>
            <a:r>
              <a:rPr b="1" lang="en-US" sz="900" spc="-26" strike="noStrike">
                <a:solidFill>
                  <a:srgbClr val="000000"/>
                </a:solidFill>
                <a:latin typeface="Arial"/>
                <a:ea typeface="DejaVu Sans"/>
              </a:rPr>
              <a:t> </a:t>
            </a:r>
            <a:r>
              <a:rPr b="1" lang="en-US" sz="900" spc="-1" strike="noStrike">
                <a:solidFill>
                  <a:srgbClr val="000000"/>
                </a:solidFill>
                <a:latin typeface="Arial"/>
                <a:ea typeface="DejaVu Sans"/>
              </a:rPr>
              <a:t>columns</a:t>
            </a:r>
            <a:endParaRPr b="0" lang="en-US" sz="900" spc="-1" strike="noStrike">
              <a:latin typeface="Arial"/>
            </a:endParaRPr>
          </a:p>
          <a:p>
            <a:pPr marL="70560" indent="-58320">
              <a:lnSpc>
                <a:spcPts val="941"/>
              </a:lnSpc>
              <a:spcBef>
                <a:spcPts val="139"/>
              </a:spcBef>
              <a:buClr>
                <a:srgbClr val="000000"/>
              </a:buClr>
              <a:buFont typeface="Arial MT"/>
              <a:buChar char="•"/>
              <a:tabLst>
                <a:tab algn="l" pos="71280"/>
              </a:tabLst>
            </a:pPr>
            <a:r>
              <a:rPr b="1" lang="en-US" sz="900" spc="-7" strike="noStrike">
                <a:solidFill>
                  <a:srgbClr val="000000"/>
                </a:solidFill>
                <a:latin typeface="Arial"/>
                <a:ea typeface="DejaVu Sans"/>
              </a:rPr>
              <a:t>Saving</a:t>
            </a:r>
            <a:r>
              <a:rPr b="1" lang="en-US" sz="900" spc="-15" strike="noStrike">
                <a:solidFill>
                  <a:srgbClr val="000000"/>
                </a:solidFill>
                <a:latin typeface="Arial"/>
                <a:ea typeface="DejaVu Sans"/>
              </a:rPr>
              <a:t> </a:t>
            </a:r>
            <a:r>
              <a:rPr b="1" lang="en-US" sz="900" spc="-1" strike="noStrike">
                <a:solidFill>
                  <a:srgbClr val="000000"/>
                </a:solidFill>
                <a:latin typeface="Arial"/>
                <a:ea typeface="DejaVu Sans"/>
              </a:rPr>
              <a:t>the</a:t>
            </a:r>
            <a:r>
              <a:rPr b="1" lang="en-US" sz="900" spc="-21" strike="noStrike">
                <a:solidFill>
                  <a:srgbClr val="000000"/>
                </a:solidFill>
                <a:latin typeface="Arial"/>
                <a:ea typeface="DejaVu Sans"/>
              </a:rPr>
              <a:t> </a:t>
            </a:r>
            <a:r>
              <a:rPr b="1" lang="en-US" sz="900" spc="-1" strike="noStrike">
                <a:solidFill>
                  <a:srgbClr val="000000"/>
                </a:solidFill>
                <a:latin typeface="Arial"/>
                <a:ea typeface="DejaVu Sans"/>
              </a:rPr>
              <a:t>data</a:t>
            </a:r>
            <a:r>
              <a:rPr b="1" lang="en-US" sz="900" spc="-21" strike="noStrike">
                <a:solidFill>
                  <a:srgbClr val="000000"/>
                </a:solidFill>
                <a:latin typeface="Arial"/>
                <a:ea typeface="DejaVu Sans"/>
              </a:rPr>
              <a:t> </a:t>
            </a:r>
            <a:r>
              <a:rPr b="1" lang="en-US" sz="900" spc="-7" strike="noStrike">
                <a:solidFill>
                  <a:srgbClr val="000000"/>
                </a:solidFill>
                <a:latin typeface="Arial"/>
                <a:ea typeface="DejaVu Sans"/>
              </a:rPr>
              <a:t>set</a:t>
            </a:r>
            <a:r>
              <a:rPr b="1" lang="en-US" sz="900" spc="-21" strike="noStrike">
                <a:solidFill>
                  <a:srgbClr val="000000"/>
                </a:solidFill>
                <a:latin typeface="Arial"/>
                <a:ea typeface="DejaVu Sans"/>
              </a:rPr>
              <a:t> </a:t>
            </a:r>
            <a:r>
              <a:rPr b="1" lang="en-US" sz="900" spc="-1" strike="noStrike">
                <a:solidFill>
                  <a:srgbClr val="000000"/>
                </a:solidFill>
                <a:latin typeface="Arial"/>
                <a:ea typeface="DejaVu Sans"/>
              </a:rPr>
              <a:t>to</a:t>
            </a:r>
            <a:r>
              <a:rPr b="1" lang="en-US" sz="900" spc="-15" strike="noStrike">
                <a:solidFill>
                  <a:srgbClr val="000000"/>
                </a:solidFill>
                <a:latin typeface="Arial"/>
                <a:ea typeface="DejaVu Sans"/>
              </a:rPr>
              <a:t> </a:t>
            </a:r>
            <a:r>
              <a:rPr b="1" lang="en-US" sz="900" spc="-1" strike="noStrike">
                <a:solidFill>
                  <a:srgbClr val="000000"/>
                </a:solidFill>
                <a:latin typeface="Arial"/>
                <a:ea typeface="DejaVu Sans"/>
              </a:rPr>
              <a:t>local </a:t>
            </a:r>
            <a:r>
              <a:rPr b="1" lang="en-US" sz="900" spc="-236" strike="noStrike">
                <a:solidFill>
                  <a:srgbClr val="000000"/>
                </a:solidFill>
                <a:latin typeface="Arial"/>
                <a:ea typeface="DejaVu Sans"/>
              </a:rPr>
              <a:t> </a:t>
            </a:r>
            <a:r>
              <a:rPr b="1" lang="en-US" sz="900" spc="-1" strike="noStrike">
                <a:solidFill>
                  <a:srgbClr val="000000"/>
                </a:solidFill>
                <a:latin typeface="Arial"/>
                <a:ea typeface="DejaVu Sans"/>
              </a:rPr>
              <a:t>directory</a:t>
            </a:r>
            <a:endParaRPr b="0" lang="en-US" sz="900" spc="-1" strike="noStrike">
              <a:latin typeface="Arial"/>
            </a:endParaRPr>
          </a:p>
        </p:txBody>
      </p:sp>
      <p:sp>
        <p:nvSpPr>
          <p:cNvPr id="251" name="PlaceHolder 1"/>
          <p:cNvSpPr>
            <a:spLocks noGrp="1"/>
          </p:cNvSpPr>
          <p:nvPr>
            <p:ph type="title"/>
          </p:nvPr>
        </p:nvSpPr>
        <p:spPr>
          <a:xfrm>
            <a:off x="810360" y="246960"/>
            <a:ext cx="3318120" cy="115596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1" lang="en-US" sz="2000" spc="-1" strike="noStrike">
                <a:solidFill>
                  <a:srgbClr val="8f8f8f"/>
                </a:solidFill>
                <a:latin typeface="Verdana"/>
              </a:rPr>
              <a:t>Flow</a:t>
            </a:r>
            <a:r>
              <a:rPr b="1" lang="en-US" sz="2000" spc="-26" strike="noStrike">
                <a:solidFill>
                  <a:srgbClr val="8f8f8f"/>
                </a:solidFill>
                <a:latin typeface="Verdana"/>
              </a:rPr>
              <a:t> </a:t>
            </a:r>
            <a:r>
              <a:rPr b="1" lang="en-US" sz="2000" spc="-1" strike="noStrike">
                <a:solidFill>
                  <a:srgbClr val="8f8f8f"/>
                </a:solidFill>
                <a:latin typeface="Verdana"/>
              </a:rPr>
              <a:t>of Web</a:t>
            </a:r>
            <a:r>
              <a:rPr b="1" lang="en-US" sz="2000" spc="-12" strike="noStrike">
                <a:solidFill>
                  <a:srgbClr val="8f8f8f"/>
                </a:solidFill>
                <a:latin typeface="Verdana"/>
              </a:rPr>
              <a:t> </a:t>
            </a:r>
            <a:r>
              <a:rPr b="1" lang="en-US" sz="2000" spc="-7" strike="noStrike">
                <a:solidFill>
                  <a:srgbClr val="e49234"/>
                </a:solidFill>
                <a:latin typeface="Verdana"/>
              </a:rPr>
              <a:t>Scraping</a:t>
            </a:r>
            <a:r>
              <a:rPr b="1" lang="en-US" sz="2000" spc="-26" strike="noStrike">
                <a:solidFill>
                  <a:srgbClr val="e49234"/>
                </a:solidFill>
                <a:latin typeface="Verdana"/>
              </a:rPr>
              <a:t> </a:t>
            </a:r>
            <a:r>
              <a:rPr b="1" lang="en-US" sz="2000" spc="-1" strike="noStrike">
                <a:solidFill>
                  <a:srgbClr val="e49234"/>
                </a:solidFill>
                <a:latin typeface="Verdana"/>
              </a:rPr>
              <a: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object 3"/>
          <p:cNvSpPr/>
          <p:nvPr/>
        </p:nvSpPr>
        <p:spPr>
          <a:xfrm>
            <a:off x="4161960" y="2980080"/>
            <a:ext cx="1278000" cy="1113480"/>
          </a:xfrm>
          <a:custGeom>
            <a:avLst/>
            <a:gdLst>
              <a:gd name="textAreaLeft" fmla="*/ 0 w 1278000"/>
              <a:gd name="textAreaRight" fmla="*/ 1280880 w 1278000"/>
              <a:gd name="textAreaTop" fmla="*/ 0 h 1113480"/>
              <a:gd name="textAreaBottom" fmla="*/ 1116360 h 1113480"/>
            </a:gdLst>
            <a:ahLst/>
            <a:rect l="textAreaLeft" t="textAreaTop" r="textAreaRight" b="textAreaBottom"/>
            <a:pathLst>
              <a:path w="1280795" h="1116329">
                <a:moveTo>
                  <a:pt x="1203817" y="32101"/>
                </a:moveTo>
                <a:lnTo>
                  <a:pt x="1159510" y="38735"/>
                </a:lnTo>
                <a:lnTo>
                  <a:pt x="1100455" y="53467"/>
                </a:lnTo>
                <a:lnTo>
                  <a:pt x="1042924" y="73279"/>
                </a:lnTo>
                <a:lnTo>
                  <a:pt x="987171" y="97917"/>
                </a:lnTo>
                <a:lnTo>
                  <a:pt x="933704" y="126873"/>
                </a:lnTo>
                <a:lnTo>
                  <a:pt x="883285" y="159893"/>
                </a:lnTo>
                <a:lnTo>
                  <a:pt x="836041" y="196469"/>
                </a:lnTo>
                <a:lnTo>
                  <a:pt x="792607" y="236093"/>
                </a:lnTo>
                <a:lnTo>
                  <a:pt x="753363" y="278765"/>
                </a:lnTo>
                <a:lnTo>
                  <a:pt x="718947" y="323723"/>
                </a:lnTo>
                <a:lnTo>
                  <a:pt x="689610" y="370713"/>
                </a:lnTo>
                <a:lnTo>
                  <a:pt x="665861" y="419481"/>
                </a:lnTo>
                <a:lnTo>
                  <a:pt x="648462" y="469392"/>
                </a:lnTo>
                <a:lnTo>
                  <a:pt x="637667" y="520319"/>
                </a:lnTo>
                <a:lnTo>
                  <a:pt x="633843" y="571627"/>
                </a:lnTo>
                <a:lnTo>
                  <a:pt x="632968" y="596011"/>
                </a:lnTo>
                <a:lnTo>
                  <a:pt x="630301" y="620649"/>
                </a:lnTo>
                <a:lnTo>
                  <a:pt x="619760" y="669925"/>
                </a:lnTo>
                <a:lnTo>
                  <a:pt x="602742" y="718439"/>
                </a:lnTo>
                <a:lnTo>
                  <a:pt x="579755" y="765810"/>
                </a:lnTo>
                <a:lnTo>
                  <a:pt x="551053" y="811784"/>
                </a:lnTo>
                <a:lnTo>
                  <a:pt x="517398" y="855980"/>
                </a:lnTo>
                <a:lnTo>
                  <a:pt x="478917" y="897636"/>
                </a:lnTo>
                <a:lnTo>
                  <a:pt x="436245" y="936625"/>
                </a:lnTo>
                <a:lnTo>
                  <a:pt x="389890" y="972566"/>
                </a:lnTo>
                <a:lnTo>
                  <a:pt x="340106" y="1004951"/>
                </a:lnTo>
                <a:lnTo>
                  <a:pt x="287655" y="1033399"/>
                </a:lnTo>
                <a:lnTo>
                  <a:pt x="233045" y="1057656"/>
                </a:lnTo>
                <a:lnTo>
                  <a:pt x="176403" y="1077087"/>
                </a:lnTo>
                <a:lnTo>
                  <a:pt x="118363" y="1091565"/>
                </a:lnTo>
                <a:lnTo>
                  <a:pt x="59562" y="1100455"/>
                </a:lnTo>
                <a:lnTo>
                  <a:pt x="0" y="1103503"/>
                </a:lnTo>
                <a:lnTo>
                  <a:pt x="254" y="1116203"/>
                </a:lnTo>
                <a:lnTo>
                  <a:pt x="60579" y="1113155"/>
                </a:lnTo>
                <a:lnTo>
                  <a:pt x="120523" y="1104011"/>
                </a:lnTo>
                <a:lnTo>
                  <a:pt x="179705" y="1089279"/>
                </a:lnTo>
                <a:lnTo>
                  <a:pt x="237362" y="1069594"/>
                </a:lnTo>
                <a:lnTo>
                  <a:pt x="292988" y="1044956"/>
                </a:lnTo>
                <a:lnTo>
                  <a:pt x="346456" y="1016000"/>
                </a:lnTo>
                <a:lnTo>
                  <a:pt x="397002" y="982980"/>
                </a:lnTo>
                <a:lnTo>
                  <a:pt x="444119" y="946531"/>
                </a:lnTo>
                <a:lnTo>
                  <a:pt x="487553" y="906780"/>
                </a:lnTo>
                <a:lnTo>
                  <a:pt x="526796" y="864362"/>
                </a:lnTo>
                <a:lnTo>
                  <a:pt x="561340" y="819277"/>
                </a:lnTo>
                <a:lnTo>
                  <a:pt x="590677" y="772287"/>
                </a:lnTo>
                <a:lnTo>
                  <a:pt x="614426" y="723646"/>
                </a:lnTo>
                <a:lnTo>
                  <a:pt x="631825" y="673735"/>
                </a:lnTo>
                <a:lnTo>
                  <a:pt x="642747" y="622935"/>
                </a:lnTo>
                <a:lnTo>
                  <a:pt x="646570" y="571246"/>
                </a:lnTo>
                <a:lnTo>
                  <a:pt x="647446" y="546481"/>
                </a:lnTo>
                <a:lnTo>
                  <a:pt x="650240" y="521716"/>
                </a:lnTo>
                <a:lnTo>
                  <a:pt x="660781" y="472440"/>
                </a:lnTo>
                <a:lnTo>
                  <a:pt x="677799" y="423925"/>
                </a:lnTo>
                <a:lnTo>
                  <a:pt x="700913" y="376682"/>
                </a:lnTo>
                <a:lnTo>
                  <a:pt x="729488" y="330708"/>
                </a:lnTo>
                <a:lnTo>
                  <a:pt x="763270" y="286766"/>
                </a:lnTo>
                <a:lnTo>
                  <a:pt x="801751" y="244983"/>
                </a:lnTo>
                <a:lnTo>
                  <a:pt x="844423" y="205994"/>
                </a:lnTo>
                <a:lnTo>
                  <a:pt x="890778" y="170053"/>
                </a:lnTo>
                <a:lnTo>
                  <a:pt x="940435" y="137668"/>
                </a:lnTo>
                <a:lnTo>
                  <a:pt x="993013" y="109220"/>
                </a:lnTo>
                <a:lnTo>
                  <a:pt x="1047750" y="85090"/>
                </a:lnTo>
                <a:lnTo>
                  <a:pt x="1104265" y="65532"/>
                </a:lnTo>
                <a:lnTo>
                  <a:pt x="1162304" y="51181"/>
                </a:lnTo>
                <a:lnTo>
                  <a:pt x="1204658" y="44697"/>
                </a:lnTo>
                <a:lnTo>
                  <a:pt x="1203817" y="32101"/>
                </a:lnTo>
                <a:close/>
              </a:path>
              <a:path w="1280795" h="1116329">
                <a:moveTo>
                  <a:pt x="1275430" y="30861"/>
                </a:moveTo>
                <a:lnTo>
                  <a:pt x="1216279" y="30861"/>
                </a:lnTo>
                <a:lnTo>
                  <a:pt x="1217549" y="43434"/>
                </a:lnTo>
                <a:lnTo>
                  <a:pt x="1204658" y="44697"/>
                </a:lnTo>
                <a:lnTo>
                  <a:pt x="1206754" y="76073"/>
                </a:lnTo>
                <a:lnTo>
                  <a:pt x="1280287" y="32893"/>
                </a:lnTo>
                <a:lnTo>
                  <a:pt x="1275430" y="30861"/>
                </a:lnTo>
                <a:close/>
              </a:path>
              <a:path w="1280795" h="1116329">
                <a:moveTo>
                  <a:pt x="1216279" y="30861"/>
                </a:moveTo>
                <a:lnTo>
                  <a:pt x="1203817" y="32101"/>
                </a:lnTo>
                <a:lnTo>
                  <a:pt x="1204658" y="44697"/>
                </a:lnTo>
                <a:lnTo>
                  <a:pt x="1217549" y="43434"/>
                </a:lnTo>
                <a:lnTo>
                  <a:pt x="1216279" y="30861"/>
                </a:lnTo>
                <a:close/>
              </a:path>
              <a:path w="1280795" h="1116329">
                <a:moveTo>
                  <a:pt x="1201674" y="0"/>
                </a:moveTo>
                <a:lnTo>
                  <a:pt x="1203817" y="32101"/>
                </a:lnTo>
                <a:lnTo>
                  <a:pt x="1216279" y="30861"/>
                </a:lnTo>
                <a:lnTo>
                  <a:pt x="1275430" y="30861"/>
                </a:lnTo>
                <a:lnTo>
                  <a:pt x="1201674" y="0"/>
                </a:lnTo>
                <a:close/>
              </a:path>
            </a:pathLst>
          </a:custGeom>
          <a:solidFill>
            <a:srgbClr val="3e6dc3"/>
          </a:solidFill>
          <a:ln w="0">
            <a:noFill/>
          </a:ln>
        </p:spPr>
        <p:style>
          <a:lnRef idx="0"/>
          <a:fillRef idx="0"/>
          <a:effectRef idx="0"/>
          <a:fontRef idx="minor"/>
        </p:style>
      </p:sp>
      <p:sp>
        <p:nvSpPr>
          <p:cNvPr id="253" name="object 4"/>
          <p:cNvSpPr/>
          <p:nvPr/>
        </p:nvSpPr>
        <p:spPr>
          <a:xfrm>
            <a:off x="1318320" y="3920040"/>
            <a:ext cx="2524320" cy="3171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1" lang="en-US" sz="2000" spc="-1" strike="noStrike">
                <a:solidFill>
                  <a:srgbClr val="8f8f8f"/>
                </a:solidFill>
                <a:latin typeface="Verdana"/>
                <a:ea typeface="DejaVu Sans"/>
              </a:rPr>
              <a:t>Info</a:t>
            </a:r>
            <a:r>
              <a:rPr b="1" lang="en-US" sz="2000" spc="-32" strike="noStrike">
                <a:solidFill>
                  <a:srgbClr val="8f8f8f"/>
                </a:solidFill>
                <a:latin typeface="Verdana"/>
                <a:ea typeface="DejaVu Sans"/>
              </a:rPr>
              <a:t> </a:t>
            </a:r>
            <a:r>
              <a:rPr b="1" lang="en-US" sz="2000" spc="-1" strike="noStrike">
                <a:solidFill>
                  <a:srgbClr val="8f8f8f"/>
                </a:solidFill>
                <a:latin typeface="Verdana"/>
                <a:ea typeface="DejaVu Sans"/>
              </a:rPr>
              <a:t>of</a:t>
            </a:r>
            <a:r>
              <a:rPr b="1" lang="en-US" sz="2000" spc="-15" strike="noStrike">
                <a:solidFill>
                  <a:srgbClr val="8f8f8f"/>
                </a:solidFill>
                <a:latin typeface="Verdana"/>
                <a:ea typeface="DejaVu Sans"/>
              </a:rPr>
              <a:t> </a:t>
            </a:r>
            <a:r>
              <a:rPr b="1" lang="en-US" sz="2000" spc="-1" strike="noStrike">
                <a:solidFill>
                  <a:srgbClr val="e49234"/>
                </a:solidFill>
                <a:latin typeface="Verdana"/>
                <a:ea typeface="DejaVu Sans"/>
              </a:rPr>
              <a:t>Raw</a:t>
            </a:r>
            <a:r>
              <a:rPr b="1" lang="en-US" sz="2000" spc="-35" strike="noStrike">
                <a:solidFill>
                  <a:srgbClr val="e49234"/>
                </a:solidFill>
                <a:latin typeface="Verdana"/>
                <a:ea typeface="DejaVu Sans"/>
              </a:rPr>
              <a:t> </a:t>
            </a:r>
            <a:r>
              <a:rPr b="1" lang="en-US" sz="2000" spc="-1" strike="noStrike">
                <a:solidFill>
                  <a:srgbClr val="8f8f8f"/>
                </a:solidFill>
                <a:latin typeface="Verdana"/>
                <a:ea typeface="DejaVu Sans"/>
              </a:rPr>
              <a:t>data:</a:t>
            </a:r>
            <a:endParaRPr b="0" lang="en-US" sz="2000" spc="-1" strike="noStrike">
              <a:latin typeface="Arial"/>
            </a:endParaRPr>
          </a:p>
        </p:txBody>
      </p:sp>
      <p:pic>
        <p:nvPicPr>
          <p:cNvPr id="254" name="Picture 4" descr=""/>
          <p:cNvPicPr/>
          <p:nvPr/>
        </p:nvPicPr>
        <p:blipFill>
          <a:blip r:embed="rId1"/>
          <a:srcRect l="266" t="10760" r="-266" b="681"/>
          <a:stretch/>
        </p:blipFill>
        <p:spPr>
          <a:xfrm>
            <a:off x="5193000" y="619200"/>
            <a:ext cx="5567400" cy="52484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495360" y="486360"/>
            <a:ext cx="6105960" cy="115596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US" sz="2000" spc="-1" strike="noStrike">
                <a:solidFill>
                  <a:srgbClr val="e49234"/>
                </a:solidFill>
                <a:latin typeface="Verdana"/>
              </a:rPr>
              <a:t>Process</a:t>
            </a:r>
            <a:r>
              <a:rPr b="1" lang="en-US" sz="2000" spc="-21" strike="noStrike">
                <a:solidFill>
                  <a:srgbClr val="e49234"/>
                </a:solidFill>
                <a:latin typeface="Verdana"/>
              </a:rPr>
              <a:t> </a:t>
            </a:r>
            <a:r>
              <a:rPr b="1" lang="en-US" sz="2000" spc="-7" strike="noStrike">
                <a:solidFill>
                  <a:srgbClr val="8f8f8f"/>
                </a:solidFill>
                <a:latin typeface="Verdana"/>
              </a:rPr>
              <a:t>(steps </a:t>
            </a:r>
            <a:r>
              <a:rPr b="1" lang="en-US" sz="2000" spc="-1" strike="noStrike">
                <a:solidFill>
                  <a:srgbClr val="8f8f8f"/>
                </a:solidFill>
                <a:latin typeface="Verdana"/>
              </a:rPr>
              <a:t>involved)</a:t>
            </a:r>
            <a:r>
              <a:rPr b="1" lang="en-US" sz="2000" spc="-21" strike="noStrike">
                <a:solidFill>
                  <a:srgbClr val="8f8f8f"/>
                </a:solidFill>
                <a:latin typeface="Verdana"/>
              </a:rPr>
              <a:t> </a:t>
            </a:r>
            <a:r>
              <a:rPr b="1" lang="en-US" sz="2000" spc="-1" strike="noStrike">
                <a:solidFill>
                  <a:srgbClr val="e49234"/>
                </a:solidFill>
                <a:latin typeface="Verdana"/>
              </a:rPr>
              <a:t>in data</a:t>
            </a:r>
            <a:r>
              <a:rPr b="1" lang="en-US" sz="2000" spc="-12" strike="noStrike">
                <a:solidFill>
                  <a:srgbClr val="e49234"/>
                </a:solidFill>
                <a:latin typeface="Verdana"/>
              </a:rPr>
              <a:t> </a:t>
            </a:r>
            <a:r>
              <a:rPr b="1" lang="en-US" sz="2000" spc="-7" strike="noStrike">
                <a:solidFill>
                  <a:srgbClr val="e49234"/>
                </a:solidFill>
                <a:latin typeface="Verdana"/>
              </a:rPr>
              <a:t>cleaning</a:t>
            </a:r>
            <a:r>
              <a:rPr b="1" lang="en-US" sz="2000" spc="-1" strike="noStrike">
                <a:solidFill>
                  <a:srgbClr val="e49234"/>
                </a:solidFill>
                <a:latin typeface="Verdana"/>
              </a:rPr>
              <a:t> :</a:t>
            </a:r>
            <a:endParaRPr b="0" lang="en-US" sz="2000" spc="-1" strike="noStrike">
              <a:latin typeface="Arial"/>
            </a:endParaRPr>
          </a:p>
        </p:txBody>
      </p:sp>
      <p:sp>
        <p:nvSpPr>
          <p:cNvPr id="256" name="object 3"/>
          <p:cNvSpPr/>
          <p:nvPr/>
        </p:nvSpPr>
        <p:spPr>
          <a:xfrm>
            <a:off x="1394640" y="1289520"/>
            <a:ext cx="5787000" cy="414972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1" lang="en-US" sz="1600" spc="-12" strike="noStrike">
                <a:solidFill>
                  <a:srgbClr val="e49234"/>
                </a:solidFill>
                <a:latin typeface="Calibri"/>
                <a:ea typeface="DejaVu Sans"/>
              </a:rPr>
              <a:t>Identify</a:t>
            </a:r>
            <a:r>
              <a:rPr b="1" lang="en-US" sz="1600" spc="9" strike="noStrike">
                <a:solidFill>
                  <a:srgbClr val="e49234"/>
                </a:solidFill>
                <a:latin typeface="Calibri"/>
                <a:ea typeface="DejaVu Sans"/>
              </a:rPr>
              <a:t> </a:t>
            </a:r>
            <a:r>
              <a:rPr b="1" lang="en-US" sz="1600" spc="-12" strike="noStrike">
                <a:solidFill>
                  <a:srgbClr val="e49234"/>
                </a:solidFill>
                <a:latin typeface="Calibri"/>
                <a:ea typeface="DejaVu Sans"/>
              </a:rPr>
              <a:t>Missing</a:t>
            </a:r>
            <a:r>
              <a:rPr b="1" lang="en-US" sz="1600" spc="-1" strike="noStrike">
                <a:solidFill>
                  <a:srgbClr val="e49234"/>
                </a:solidFill>
                <a:latin typeface="Calibri"/>
                <a:ea typeface="DejaVu Sans"/>
              </a:rPr>
              <a:t> </a:t>
            </a:r>
            <a:r>
              <a:rPr b="1" lang="en-US" sz="1600" spc="-7" strike="noStrike">
                <a:solidFill>
                  <a:srgbClr val="e49234"/>
                </a:solidFill>
                <a:latin typeface="Calibri"/>
                <a:ea typeface="DejaVu Sans"/>
              </a:rPr>
              <a:t>Values:</a:t>
            </a:r>
            <a:endParaRPr b="0" lang="en-US" sz="1600" spc="-1" strike="noStrike">
              <a:latin typeface="Arial"/>
            </a:endParaRPr>
          </a:p>
          <a:p>
            <a:pPr marL="424080">
              <a:lnSpc>
                <a:spcPct val="100000"/>
              </a:lnSpc>
            </a:pPr>
            <a:r>
              <a:rPr b="0" lang="en-US" sz="1600" spc="-12" strike="noStrike">
                <a:solidFill>
                  <a:srgbClr val="8f8f8f"/>
                </a:solidFill>
                <a:latin typeface="Calibri"/>
                <a:ea typeface="DejaVu Sans"/>
              </a:rPr>
              <a:t>Locate</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and</a:t>
            </a:r>
            <a:r>
              <a:rPr b="0" lang="en-US" sz="1600" spc="-12" strike="noStrike">
                <a:solidFill>
                  <a:srgbClr val="8f8f8f"/>
                </a:solidFill>
                <a:latin typeface="Calibri"/>
                <a:ea typeface="DejaVu Sans"/>
              </a:rPr>
              <a:t> </a:t>
            </a:r>
            <a:r>
              <a:rPr b="0" lang="en-US" sz="1600" spc="-7" strike="noStrike">
                <a:solidFill>
                  <a:srgbClr val="8f8f8f"/>
                </a:solidFill>
                <a:latin typeface="Calibri"/>
                <a:ea typeface="DejaVu Sans"/>
              </a:rPr>
              <a:t>identify</a:t>
            </a:r>
            <a:r>
              <a:rPr b="0" lang="en-US" sz="1600" spc="-15" strike="noStrike">
                <a:solidFill>
                  <a:srgbClr val="8f8f8f"/>
                </a:solidFill>
                <a:latin typeface="Calibri"/>
                <a:ea typeface="DejaVu Sans"/>
              </a:rPr>
              <a:t> </a:t>
            </a:r>
            <a:r>
              <a:rPr b="0" lang="en-US" sz="1600" spc="-7" strike="noStrike">
                <a:solidFill>
                  <a:srgbClr val="8f8f8f"/>
                </a:solidFill>
                <a:latin typeface="Calibri"/>
                <a:ea typeface="DejaVu Sans"/>
              </a:rPr>
              <a:t>missing</a:t>
            </a:r>
            <a:r>
              <a:rPr b="0" lang="en-US" sz="1600" spc="-21" strike="noStrike">
                <a:solidFill>
                  <a:srgbClr val="8f8f8f"/>
                </a:solidFill>
                <a:latin typeface="Calibri"/>
                <a:ea typeface="DejaVu Sans"/>
              </a:rPr>
              <a:t> </a:t>
            </a:r>
            <a:r>
              <a:rPr b="0" lang="en-US" sz="1600" spc="-7" strike="noStrike">
                <a:solidFill>
                  <a:srgbClr val="8f8f8f"/>
                </a:solidFill>
                <a:latin typeface="Calibri"/>
                <a:ea typeface="DejaVu Sans"/>
              </a:rPr>
              <a:t>or</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null</a:t>
            </a:r>
            <a:r>
              <a:rPr b="0" lang="en-US" sz="1600" spc="-21" strike="noStrike">
                <a:solidFill>
                  <a:srgbClr val="8f8f8f"/>
                </a:solidFill>
                <a:latin typeface="Calibri"/>
                <a:ea typeface="DejaVu Sans"/>
              </a:rPr>
              <a:t> </a:t>
            </a:r>
            <a:r>
              <a:rPr b="0" lang="en-US" sz="1600" spc="-7" strike="noStrike">
                <a:solidFill>
                  <a:srgbClr val="8f8f8f"/>
                </a:solidFill>
                <a:latin typeface="Calibri"/>
                <a:ea typeface="DejaVu Sans"/>
              </a:rPr>
              <a:t>values within</a:t>
            </a:r>
            <a:r>
              <a:rPr b="0" lang="en-US" sz="1600" spc="-12" strike="noStrike">
                <a:solidFill>
                  <a:srgbClr val="8f8f8f"/>
                </a:solidFill>
                <a:latin typeface="Calibri"/>
                <a:ea typeface="DejaVu Sans"/>
              </a:rPr>
              <a:t> </a:t>
            </a:r>
            <a:r>
              <a:rPr b="0" lang="en-US" sz="1600" spc="-7" strike="noStrike">
                <a:solidFill>
                  <a:srgbClr val="8f8f8f"/>
                </a:solidFill>
                <a:latin typeface="Calibri"/>
                <a:ea typeface="DejaVu Sans"/>
              </a:rPr>
              <a:t>the</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dataset.</a:t>
            </a:r>
            <a:endParaRPr b="0" lang="en-US" sz="1600" spc="-1" strike="noStrike">
              <a:latin typeface="Arial"/>
            </a:endParaRPr>
          </a:p>
          <a:p>
            <a:pPr marL="12600">
              <a:lnSpc>
                <a:spcPct val="100000"/>
              </a:lnSpc>
            </a:pPr>
            <a:r>
              <a:rPr b="1" lang="en-US" sz="1600" spc="-7" strike="noStrike">
                <a:solidFill>
                  <a:srgbClr val="e49234"/>
                </a:solidFill>
                <a:latin typeface="Calibri"/>
                <a:ea typeface="DejaVu Sans"/>
              </a:rPr>
              <a:t>Handle </a:t>
            </a:r>
            <a:r>
              <a:rPr b="1" lang="en-US" sz="1600" spc="-12" strike="noStrike">
                <a:solidFill>
                  <a:srgbClr val="e49234"/>
                </a:solidFill>
                <a:latin typeface="Calibri"/>
                <a:ea typeface="DejaVu Sans"/>
              </a:rPr>
              <a:t>Missing </a:t>
            </a:r>
            <a:r>
              <a:rPr b="1" lang="en-US" sz="1600" spc="-7" strike="noStrike">
                <a:solidFill>
                  <a:srgbClr val="e49234"/>
                </a:solidFill>
                <a:latin typeface="Calibri"/>
                <a:ea typeface="DejaVu Sans"/>
              </a:rPr>
              <a:t>Data:</a:t>
            </a:r>
            <a:endParaRPr b="0" lang="en-US" sz="1600" spc="-1" strike="noStrike">
              <a:latin typeface="Arial"/>
            </a:endParaRPr>
          </a:p>
          <a:p>
            <a:pPr marL="424080">
              <a:lnSpc>
                <a:spcPct val="100000"/>
              </a:lnSpc>
            </a:pPr>
            <a:r>
              <a:rPr b="0" lang="en-US" sz="1600" spc="-12" strike="noStrike">
                <a:solidFill>
                  <a:srgbClr val="8f8f8f"/>
                </a:solidFill>
                <a:latin typeface="Calibri"/>
                <a:ea typeface="DejaVu Sans"/>
              </a:rPr>
              <a:t>Decide</a:t>
            </a:r>
            <a:r>
              <a:rPr b="0" lang="en-US" sz="1600" spc="-1" strike="noStrike">
                <a:solidFill>
                  <a:srgbClr val="8f8f8f"/>
                </a:solidFill>
                <a:latin typeface="Calibri"/>
                <a:ea typeface="DejaVu Sans"/>
              </a:rPr>
              <a:t> </a:t>
            </a:r>
            <a:r>
              <a:rPr b="0" lang="en-US" sz="1600" spc="-12" strike="noStrike">
                <a:solidFill>
                  <a:srgbClr val="8f8f8f"/>
                </a:solidFill>
                <a:latin typeface="Calibri"/>
                <a:ea typeface="DejaVu Sans"/>
              </a:rPr>
              <a:t>how</a:t>
            </a:r>
            <a:r>
              <a:rPr b="0" lang="en-US" sz="1600" spc="4" strike="noStrike">
                <a:solidFill>
                  <a:srgbClr val="8f8f8f"/>
                </a:solidFill>
                <a:latin typeface="Calibri"/>
                <a:ea typeface="DejaVu Sans"/>
              </a:rPr>
              <a:t> </a:t>
            </a:r>
            <a:r>
              <a:rPr b="0" lang="en-US" sz="1600" spc="-7" strike="noStrike">
                <a:solidFill>
                  <a:srgbClr val="8f8f8f"/>
                </a:solidFill>
                <a:latin typeface="Calibri"/>
                <a:ea typeface="DejaVu Sans"/>
              </a:rPr>
              <a:t>to</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handle</a:t>
            </a:r>
            <a:r>
              <a:rPr b="0" lang="en-US" sz="1600" spc="-15" strike="noStrike">
                <a:solidFill>
                  <a:srgbClr val="8f8f8f"/>
                </a:solidFill>
                <a:latin typeface="Calibri"/>
                <a:ea typeface="DejaVu Sans"/>
              </a:rPr>
              <a:t> </a:t>
            </a:r>
            <a:r>
              <a:rPr b="0" lang="en-US" sz="1600" spc="-7" strike="noStrike">
                <a:solidFill>
                  <a:srgbClr val="8f8f8f"/>
                </a:solidFill>
                <a:latin typeface="Calibri"/>
                <a:ea typeface="DejaVu Sans"/>
              </a:rPr>
              <a:t>missing</a:t>
            </a:r>
            <a:r>
              <a:rPr b="0" lang="en-US" sz="1600" spc="-21" strike="noStrike">
                <a:solidFill>
                  <a:srgbClr val="8f8f8f"/>
                </a:solidFill>
                <a:latin typeface="Calibri"/>
                <a:ea typeface="DejaVu Sans"/>
              </a:rPr>
              <a:t> </a:t>
            </a:r>
            <a:r>
              <a:rPr b="0" lang="en-US" sz="1600" spc="-7" strike="noStrike">
                <a:solidFill>
                  <a:srgbClr val="8f8f8f"/>
                </a:solidFill>
                <a:latin typeface="Calibri"/>
                <a:ea typeface="DejaVu Sans"/>
              </a:rPr>
              <a:t>data,</a:t>
            </a:r>
            <a:r>
              <a:rPr b="0" lang="en-US" sz="1600" spc="-15" strike="noStrike">
                <a:solidFill>
                  <a:srgbClr val="8f8f8f"/>
                </a:solidFill>
                <a:latin typeface="Calibri"/>
                <a:ea typeface="DejaVu Sans"/>
              </a:rPr>
              <a:t> </a:t>
            </a:r>
            <a:r>
              <a:rPr b="0" lang="en-US" sz="1600" spc="-7" strike="noStrike">
                <a:solidFill>
                  <a:srgbClr val="8f8f8f"/>
                </a:solidFill>
                <a:latin typeface="Calibri"/>
                <a:ea typeface="DejaVu Sans"/>
              </a:rPr>
              <a:t>either</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by</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imputing</a:t>
            </a:r>
            <a:r>
              <a:rPr b="0" lang="en-US" sz="1600" spc="-32" strike="noStrike">
                <a:solidFill>
                  <a:srgbClr val="8f8f8f"/>
                </a:solidFill>
                <a:latin typeface="Calibri"/>
                <a:ea typeface="DejaVu Sans"/>
              </a:rPr>
              <a:t> </a:t>
            </a:r>
            <a:r>
              <a:rPr b="0" lang="en-US" sz="1600" spc="-7" strike="noStrike">
                <a:solidFill>
                  <a:srgbClr val="8f8f8f"/>
                </a:solidFill>
                <a:latin typeface="Calibri"/>
                <a:ea typeface="DejaVu Sans"/>
              </a:rPr>
              <a:t>values, </a:t>
            </a:r>
            <a:r>
              <a:rPr b="0" lang="en-US" sz="1600" spc="-350" strike="noStrike">
                <a:solidFill>
                  <a:srgbClr val="8f8f8f"/>
                </a:solidFill>
                <a:latin typeface="Calibri"/>
                <a:ea typeface="DejaVu Sans"/>
              </a:rPr>
              <a:t> </a:t>
            </a:r>
            <a:r>
              <a:rPr b="0" lang="en-US" sz="1600" spc="-12" strike="noStrike">
                <a:solidFill>
                  <a:srgbClr val="8f8f8f"/>
                </a:solidFill>
                <a:latin typeface="Calibri"/>
                <a:ea typeface="DejaVu Sans"/>
              </a:rPr>
              <a:t>removing</a:t>
            </a:r>
            <a:r>
              <a:rPr b="0" lang="en-US" sz="1600" spc="4" strike="noStrike">
                <a:solidFill>
                  <a:srgbClr val="8f8f8f"/>
                </a:solidFill>
                <a:latin typeface="Calibri"/>
                <a:ea typeface="DejaVu Sans"/>
              </a:rPr>
              <a:t> </a:t>
            </a:r>
            <a:r>
              <a:rPr b="0" lang="en-US" sz="1600" spc="-12" strike="noStrike">
                <a:solidFill>
                  <a:srgbClr val="8f8f8f"/>
                </a:solidFill>
                <a:latin typeface="Calibri"/>
                <a:ea typeface="DejaVu Sans"/>
              </a:rPr>
              <a:t>rows</a:t>
            </a:r>
            <a:r>
              <a:rPr b="0" lang="en-US" sz="1600" spc="4" strike="noStrike">
                <a:solidFill>
                  <a:srgbClr val="8f8f8f"/>
                </a:solidFill>
                <a:latin typeface="Calibri"/>
                <a:ea typeface="DejaVu Sans"/>
              </a:rPr>
              <a:t> </a:t>
            </a:r>
            <a:r>
              <a:rPr b="0" lang="en-US" sz="1600" spc="-7" strike="noStrike">
                <a:solidFill>
                  <a:srgbClr val="8f8f8f"/>
                </a:solidFill>
                <a:latin typeface="Calibri"/>
                <a:ea typeface="DejaVu Sans"/>
              </a:rPr>
              <a:t>or</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columns,</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or</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using</a:t>
            </a:r>
            <a:r>
              <a:rPr b="0" lang="en-US" sz="1600" spc="-12" strike="noStrike">
                <a:solidFill>
                  <a:srgbClr val="8f8f8f"/>
                </a:solidFill>
                <a:latin typeface="Calibri"/>
                <a:ea typeface="DejaVu Sans"/>
              </a:rPr>
              <a:t> </a:t>
            </a:r>
            <a:r>
              <a:rPr b="0" lang="en-US" sz="1600" spc="-7" strike="noStrike">
                <a:solidFill>
                  <a:srgbClr val="8f8f8f"/>
                </a:solidFill>
                <a:latin typeface="Calibri"/>
                <a:ea typeface="DejaVu Sans"/>
              </a:rPr>
              <a:t>other</a:t>
            </a:r>
            <a:r>
              <a:rPr b="0" lang="en-US" sz="1600" spc="-1" strike="noStrike">
                <a:solidFill>
                  <a:srgbClr val="8f8f8f"/>
                </a:solidFill>
                <a:latin typeface="Calibri"/>
                <a:ea typeface="DejaVu Sans"/>
              </a:rPr>
              <a:t> </a:t>
            </a:r>
            <a:r>
              <a:rPr b="0" lang="en-US" sz="1600" spc="-12" strike="noStrike">
                <a:solidFill>
                  <a:srgbClr val="8f8f8f"/>
                </a:solidFill>
                <a:latin typeface="Calibri"/>
                <a:ea typeface="DejaVu Sans"/>
              </a:rPr>
              <a:t>techniques.</a:t>
            </a:r>
            <a:endParaRPr b="0" lang="en-US" sz="1600" spc="-1" strike="noStrike">
              <a:latin typeface="Arial"/>
            </a:endParaRPr>
          </a:p>
          <a:p>
            <a:pPr marL="12600">
              <a:lnSpc>
                <a:spcPct val="100000"/>
              </a:lnSpc>
            </a:pPr>
            <a:r>
              <a:rPr b="1" lang="en-US" sz="1600" spc="-7" strike="noStrike">
                <a:solidFill>
                  <a:srgbClr val="e49234"/>
                </a:solidFill>
                <a:latin typeface="Calibri"/>
                <a:ea typeface="DejaVu Sans"/>
              </a:rPr>
              <a:t>Address</a:t>
            </a:r>
            <a:r>
              <a:rPr b="1" lang="en-US" sz="1600" spc="-1" strike="noStrike">
                <a:solidFill>
                  <a:srgbClr val="e49234"/>
                </a:solidFill>
                <a:latin typeface="Calibri"/>
                <a:ea typeface="DejaVu Sans"/>
              </a:rPr>
              <a:t> </a:t>
            </a:r>
            <a:r>
              <a:rPr b="1" lang="en-US" sz="1600" spc="-7" strike="noStrike">
                <a:solidFill>
                  <a:srgbClr val="e49234"/>
                </a:solidFill>
                <a:latin typeface="Calibri"/>
                <a:ea typeface="DejaVu Sans"/>
              </a:rPr>
              <a:t>Data</a:t>
            </a:r>
            <a:r>
              <a:rPr b="1" lang="en-US" sz="1600" spc="-26" strike="noStrike">
                <a:solidFill>
                  <a:srgbClr val="e49234"/>
                </a:solidFill>
                <a:latin typeface="Calibri"/>
                <a:ea typeface="DejaVu Sans"/>
              </a:rPr>
              <a:t> </a:t>
            </a:r>
            <a:r>
              <a:rPr b="1" lang="en-US" sz="1600" spc="-7" strike="noStrike">
                <a:solidFill>
                  <a:srgbClr val="e49234"/>
                </a:solidFill>
                <a:latin typeface="Calibri"/>
                <a:ea typeface="DejaVu Sans"/>
              </a:rPr>
              <a:t>Errors:</a:t>
            </a:r>
            <a:endParaRPr b="0" lang="en-US" sz="1600" spc="-1" strike="noStrike">
              <a:latin typeface="Arial"/>
            </a:endParaRPr>
          </a:p>
          <a:p>
            <a:pPr marL="424080">
              <a:lnSpc>
                <a:spcPct val="100000"/>
              </a:lnSpc>
            </a:pPr>
            <a:r>
              <a:rPr b="0" lang="en-US" sz="1600" spc="-12" strike="noStrike">
                <a:solidFill>
                  <a:srgbClr val="8f8f8f"/>
                </a:solidFill>
                <a:latin typeface="Calibri"/>
                <a:ea typeface="DejaVu Sans"/>
              </a:rPr>
              <a:t>Correct</a:t>
            </a:r>
            <a:r>
              <a:rPr b="0" lang="en-US" sz="1600" spc="12" strike="noStrike">
                <a:solidFill>
                  <a:srgbClr val="8f8f8f"/>
                </a:solidFill>
                <a:latin typeface="Calibri"/>
                <a:ea typeface="DejaVu Sans"/>
              </a:rPr>
              <a:t> </a:t>
            </a:r>
            <a:r>
              <a:rPr b="0" lang="en-US" sz="1600" spc="-7" strike="noStrike">
                <a:solidFill>
                  <a:srgbClr val="8f8f8f"/>
                </a:solidFill>
                <a:latin typeface="Calibri"/>
                <a:ea typeface="DejaVu Sans"/>
              </a:rPr>
              <a:t>any</a:t>
            </a:r>
            <a:r>
              <a:rPr b="0" lang="en-US" sz="1600" spc="-1" strike="noStrike">
                <a:solidFill>
                  <a:srgbClr val="8f8f8f"/>
                </a:solidFill>
                <a:latin typeface="Calibri"/>
                <a:ea typeface="DejaVu Sans"/>
              </a:rPr>
              <a:t> </a:t>
            </a:r>
            <a:r>
              <a:rPr b="0" lang="en-US" sz="1600" spc="-12" strike="noStrike">
                <a:solidFill>
                  <a:srgbClr val="8f8f8f"/>
                </a:solidFill>
                <a:latin typeface="Calibri"/>
                <a:ea typeface="DejaVu Sans"/>
              </a:rPr>
              <a:t>errors</a:t>
            </a:r>
            <a:r>
              <a:rPr b="0" lang="en-US" sz="1600" spc="38" strike="noStrike">
                <a:solidFill>
                  <a:srgbClr val="8f8f8f"/>
                </a:solidFill>
                <a:latin typeface="Calibri"/>
                <a:ea typeface="DejaVu Sans"/>
              </a:rPr>
              <a:t> </a:t>
            </a:r>
            <a:r>
              <a:rPr b="0" lang="en-US" sz="1600" spc="-7" strike="noStrike">
                <a:solidFill>
                  <a:srgbClr val="8f8f8f"/>
                </a:solidFill>
                <a:latin typeface="Calibri"/>
                <a:ea typeface="DejaVu Sans"/>
              </a:rPr>
              <a:t>or</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inconsistencies</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in the</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data,</a:t>
            </a:r>
            <a:r>
              <a:rPr b="0" lang="en-US" sz="1600" spc="-15" strike="noStrike">
                <a:solidFill>
                  <a:srgbClr val="8f8f8f"/>
                </a:solidFill>
                <a:latin typeface="Calibri"/>
                <a:ea typeface="DejaVu Sans"/>
              </a:rPr>
              <a:t> </a:t>
            </a:r>
            <a:r>
              <a:rPr b="0" lang="en-US" sz="1600" spc="-12" strike="noStrike">
                <a:solidFill>
                  <a:srgbClr val="8f8f8f"/>
                </a:solidFill>
                <a:latin typeface="Calibri"/>
                <a:ea typeface="DejaVu Sans"/>
              </a:rPr>
              <a:t>such</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as</a:t>
            </a:r>
            <a:r>
              <a:rPr b="0" lang="en-US" sz="1600" spc="-12" strike="noStrike">
                <a:solidFill>
                  <a:srgbClr val="8f8f8f"/>
                </a:solidFill>
                <a:latin typeface="Calibri"/>
                <a:ea typeface="DejaVu Sans"/>
              </a:rPr>
              <a:t> </a:t>
            </a:r>
            <a:r>
              <a:rPr b="0" lang="en-US" sz="1600" spc="-7" strike="noStrike">
                <a:solidFill>
                  <a:srgbClr val="8f8f8f"/>
                </a:solidFill>
                <a:latin typeface="Calibri"/>
                <a:ea typeface="DejaVu Sans"/>
              </a:rPr>
              <a:t>typos, </a:t>
            </a:r>
            <a:r>
              <a:rPr b="0" lang="en-US" sz="1600" spc="-350" strike="noStrike">
                <a:solidFill>
                  <a:srgbClr val="8f8f8f"/>
                </a:solidFill>
                <a:latin typeface="Calibri"/>
                <a:ea typeface="DejaVu Sans"/>
              </a:rPr>
              <a:t> </a:t>
            </a:r>
            <a:r>
              <a:rPr b="0" lang="en-US" sz="1600" spc="-12" strike="noStrike">
                <a:solidFill>
                  <a:srgbClr val="8f8f8f"/>
                </a:solidFill>
                <a:latin typeface="Calibri"/>
                <a:ea typeface="DejaVu Sans"/>
              </a:rPr>
              <a:t>incorrect</a:t>
            </a:r>
            <a:r>
              <a:rPr b="0" lang="en-US" sz="1600" spc="12" strike="noStrike">
                <a:solidFill>
                  <a:srgbClr val="8f8f8f"/>
                </a:solidFill>
                <a:latin typeface="Calibri"/>
                <a:ea typeface="DejaVu Sans"/>
              </a:rPr>
              <a:t> </a:t>
            </a:r>
            <a:r>
              <a:rPr b="0" lang="en-US" sz="1600" spc="-7" strike="noStrike">
                <a:solidFill>
                  <a:srgbClr val="8f8f8f"/>
                </a:solidFill>
                <a:latin typeface="Calibri"/>
                <a:ea typeface="DejaVu Sans"/>
              </a:rPr>
              <a:t>values, </a:t>
            </a:r>
            <a:r>
              <a:rPr b="0" lang="en-US" sz="1600" spc="-12" strike="noStrike">
                <a:solidFill>
                  <a:srgbClr val="8f8f8f"/>
                </a:solidFill>
                <a:latin typeface="Calibri"/>
                <a:ea typeface="DejaVu Sans"/>
              </a:rPr>
              <a:t>or</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formatting</a:t>
            </a:r>
            <a:r>
              <a:rPr b="0" lang="en-US" sz="1600" spc="-12" strike="noStrike">
                <a:solidFill>
                  <a:srgbClr val="8f8f8f"/>
                </a:solidFill>
                <a:latin typeface="Calibri"/>
                <a:ea typeface="DejaVu Sans"/>
              </a:rPr>
              <a:t> issues.</a:t>
            </a:r>
            <a:endParaRPr b="0" lang="en-US" sz="1600" spc="-1" strike="noStrike">
              <a:latin typeface="Arial"/>
            </a:endParaRPr>
          </a:p>
          <a:p>
            <a:pPr marL="12600">
              <a:lnSpc>
                <a:spcPct val="100000"/>
              </a:lnSpc>
              <a:spcBef>
                <a:spcPts val="6"/>
              </a:spcBef>
            </a:pPr>
            <a:r>
              <a:rPr b="1" lang="en-US" sz="1600" spc="-7" strike="noStrike">
                <a:solidFill>
                  <a:srgbClr val="e49234"/>
                </a:solidFill>
                <a:latin typeface="Calibri"/>
                <a:ea typeface="DejaVu Sans"/>
              </a:rPr>
              <a:t>Detect</a:t>
            </a:r>
            <a:r>
              <a:rPr b="1" lang="en-US" sz="1600" spc="-12" strike="noStrike">
                <a:solidFill>
                  <a:srgbClr val="e49234"/>
                </a:solidFill>
                <a:latin typeface="Calibri"/>
                <a:ea typeface="DejaVu Sans"/>
              </a:rPr>
              <a:t> </a:t>
            </a:r>
            <a:r>
              <a:rPr b="1" lang="en-US" sz="1600" spc="-7" strike="noStrike">
                <a:solidFill>
                  <a:srgbClr val="e49234"/>
                </a:solidFill>
                <a:latin typeface="Calibri"/>
                <a:ea typeface="DejaVu Sans"/>
              </a:rPr>
              <a:t>and</a:t>
            </a:r>
            <a:r>
              <a:rPr b="1" lang="en-US" sz="1600" spc="-1" strike="noStrike">
                <a:solidFill>
                  <a:srgbClr val="e49234"/>
                </a:solidFill>
                <a:latin typeface="Calibri"/>
                <a:ea typeface="DejaVu Sans"/>
              </a:rPr>
              <a:t> </a:t>
            </a:r>
            <a:r>
              <a:rPr b="1" lang="en-US" sz="1600" spc="-7" strike="noStrike">
                <a:solidFill>
                  <a:srgbClr val="e49234"/>
                </a:solidFill>
                <a:latin typeface="Calibri"/>
                <a:ea typeface="DejaVu Sans"/>
              </a:rPr>
              <a:t>Handle</a:t>
            </a:r>
            <a:r>
              <a:rPr b="1" lang="en-US" sz="1600" spc="-1" strike="noStrike">
                <a:solidFill>
                  <a:srgbClr val="e49234"/>
                </a:solidFill>
                <a:latin typeface="Calibri"/>
                <a:ea typeface="DejaVu Sans"/>
              </a:rPr>
              <a:t> </a:t>
            </a:r>
            <a:r>
              <a:rPr b="1" lang="en-US" sz="1600" spc="-12" strike="noStrike">
                <a:solidFill>
                  <a:srgbClr val="e49234"/>
                </a:solidFill>
                <a:latin typeface="Calibri"/>
                <a:ea typeface="DejaVu Sans"/>
              </a:rPr>
              <a:t>Outliers:</a:t>
            </a:r>
            <a:endParaRPr b="0" lang="en-US" sz="1600" spc="-1" strike="noStrike">
              <a:latin typeface="Arial"/>
            </a:endParaRPr>
          </a:p>
          <a:p>
            <a:pPr marL="424080">
              <a:lnSpc>
                <a:spcPct val="100000"/>
              </a:lnSpc>
            </a:pPr>
            <a:r>
              <a:rPr b="0" lang="en-US" sz="1600" spc="-7" strike="noStrike">
                <a:solidFill>
                  <a:srgbClr val="8f8f8f"/>
                </a:solidFill>
                <a:latin typeface="Calibri"/>
                <a:ea typeface="DejaVu Sans"/>
              </a:rPr>
              <a:t>Identify</a:t>
            </a:r>
            <a:r>
              <a:rPr b="0" lang="en-US" sz="1600" spc="-26" strike="noStrike">
                <a:solidFill>
                  <a:srgbClr val="8f8f8f"/>
                </a:solidFill>
                <a:latin typeface="Calibri"/>
                <a:ea typeface="DejaVu Sans"/>
              </a:rPr>
              <a:t> </a:t>
            </a:r>
            <a:r>
              <a:rPr b="0" lang="en-US" sz="1600" spc="-7" strike="noStrike">
                <a:solidFill>
                  <a:srgbClr val="8f8f8f"/>
                </a:solidFill>
                <a:latin typeface="Calibri"/>
                <a:ea typeface="DejaVu Sans"/>
              </a:rPr>
              <a:t>outliers,</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anomalies,</a:t>
            </a:r>
            <a:r>
              <a:rPr b="0" lang="en-US" sz="1600" spc="-12" strike="noStrike">
                <a:solidFill>
                  <a:srgbClr val="8f8f8f"/>
                </a:solidFill>
                <a:latin typeface="Calibri"/>
                <a:ea typeface="DejaVu Sans"/>
              </a:rPr>
              <a:t> </a:t>
            </a:r>
            <a:r>
              <a:rPr b="0" lang="en-US" sz="1600" spc="-7" strike="noStrike">
                <a:solidFill>
                  <a:srgbClr val="8f8f8f"/>
                </a:solidFill>
                <a:latin typeface="Calibri"/>
                <a:ea typeface="DejaVu Sans"/>
              </a:rPr>
              <a:t>or</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extreme</a:t>
            </a:r>
            <a:r>
              <a:rPr b="0" lang="en-US" sz="1600" spc="9" strike="noStrike">
                <a:solidFill>
                  <a:srgbClr val="8f8f8f"/>
                </a:solidFill>
                <a:latin typeface="Calibri"/>
                <a:ea typeface="DejaVu Sans"/>
              </a:rPr>
              <a:t> </a:t>
            </a:r>
            <a:r>
              <a:rPr b="0" lang="en-US" sz="1600" spc="-7" strike="noStrike">
                <a:solidFill>
                  <a:srgbClr val="8f8f8f"/>
                </a:solidFill>
                <a:latin typeface="Calibri"/>
                <a:ea typeface="DejaVu Sans"/>
              </a:rPr>
              <a:t>values in</a:t>
            </a:r>
            <a:r>
              <a:rPr b="0" lang="en-US" sz="1600" spc="-15" strike="noStrike">
                <a:solidFill>
                  <a:srgbClr val="8f8f8f"/>
                </a:solidFill>
                <a:latin typeface="Calibri"/>
                <a:ea typeface="DejaVu Sans"/>
              </a:rPr>
              <a:t> </a:t>
            </a:r>
            <a:r>
              <a:rPr b="0" lang="en-US" sz="1600" spc="-7" strike="noStrike">
                <a:solidFill>
                  <a:srgbClr val="8f8f8f"/>
                </a:solidFill>
                <a:latin typeface="Calibri"/>
                <a:ea typeface="DejaVu Sans"/>
              </a:rPr>
              <a:t>the data</a:t>
            </a:r>
            <a:r>
              <a:rPr b="0" lang="en-US" sz="1600" spc="-15" strike="noStrike">
                <a:solidFill>
                  <a:srgbClr val="8f8f8f"/>
                </a:solidFill>
                <a:latin typeface="Calibri"/>
                <a:ea typeface="DejaVu Sans"/>
              </a:rPr>
              <a:t> </a:t>
            </a:r>
            <a:r>
              <a:rPr b="0" lang="en-US" sz="1600" spc="-7" strike="noStrike">
                <a:solidFill>
                  <a:srgbClr val="8f8f8f"/>
                </a:solidFill>
                <a:latin typeface="Calibri"/>
                <a:ea typeface="DejaVu Sans"/>
              </a:rPr>
              <a:t>and </a:t>
            </a:r>
            <a:r>
              <a:rPr b="0" lang="en-US" sz="1600" spc="-347" strike="noStrike">
                <a:solidFill>
                  <a:srgbClr val="8f8f8f"/>
                </a:solidFill>
                <a:latin typeface="Calibri"/>
                <a:ea typeface="DejaVu Sans"/>
              </a:rPr>
              <a:t> </a:t>
            </a:r>
            <a:r>
              <a:rPr b="0" lang="en-US" sz="1600" spc="-12" strike="noStrike">
                <a:solidFill>
                  <a:srgbClr val="8f8f8f"/>
                </a:solidFill>
                <a:latin typeface="Calibri"/>
                <a:ea typeface="DejaVu Sans"/>
              </a:rPr>
              <a:t>decide</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whether</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to</a:t>
            </a:r>
            <a:r>
              <a:rPr b="0" lang="en-US" sz="1600" spc="-1" strike="noStrike">
                <a:solidFill>
                  <a:srgbClr val="8f8f8f"/>
                </a:solidFill>
                <a:latin typeface="Calibri"/>
                <a:ea typeface="DejaVu Sans"/>
              </a:rPr>
              <a:t> </a:t>
            </a:r>
            <a:r>
              <a:rPr b="0" lang="en-US" sz="1600" spc="-12" strike="noStrike">
                <a:solidFill>
                  <a:srgbClr val="8f8f8f"/>
                </a:solidFill>
                <a:latin typeface="Calibri"/>
                <a:ea typeface="DejaVu Sans"/>
              </a:rPr>
              <a:t>remove,</a:t>
            </a:r>
            <a:r>
              <a:rPr b="0" lang="en-US" sz="1600" spc="18" strike="noStrike">
                <a:solidFill>
                  <a:srgbClr val="8f8f8f"/>
                </a:solidFill>
                <a:latin typeface="Calibri"/>
                <a:ea typeface="DejaVu Sans"/>
              </a:rPr>
              <a:t> </a:t>
            </a:r>
            <a:r>
              <a:rPr b="0" lang="en-US" sz="1600" spc="-7" strike="noStrike">
                <a:solidFill>
                  <a:srgbClr val="8f8f8f"/>
                </a:solidFill>
                <a:latin typeface="Calibri"/>
                <a:ea typeface="DejaVu Sans"/>
              </a:rPr>
              <a:t>transform,</a:t>
            </a:r>
            <a:r>
              <a:rPr b="0" lang="en-US" sz="1600" spc="4" strike="noStrike">
                <a:solidFill>
                  <a:srgbClr val="8f8f8f"/>
                </a:solidFill>
                <a:latin typeface="Calibri"/>
                <a:ea typeface="DejaVu Sans"/>
              </a:rPr>
              <a:t> </a:t>
            </a:r>
            <a:r>
              <a:rPr b="0" lang="en-US" sz="1600" spc="-7" strike="noStrike">
                <a:solidFill>
                  <a:srgbClr val="8f8f8f"/>
                </a:solidFill>
                <a:latin typeface="Calibri"/>
                <a:ea typeface="DejaVu Sans"/>
              </a:rPr>
              <a:t>or</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adjust</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them </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appropriately.</a:t>
            </a:r>
            <a:endParaRPr b="0" lang="en-US" sz="1600" spc="-1" strike="noStrike">
              <a:latin typeface="Arial"/>
            </a:endParaRPr>
          </a:p>
          <a:p>
            <a:pPr marL="12600">
              <a:lnSpc>
                <a:spcPct val="100000"/>
              </a:lnSpc>
            </a:pPr>
            <a:r>
              <a:rPr b="1" lang="en-US" sz="1600" spc="-7" strike="noStrike">
                <a:solidFill>
                  <a:srgbClr val="e49234"/>
                </a:solidFill>
                <a:latin typeface="Calibri"/>
                <a:ea typeface="DejaVu Sans"/>
              </a:rPr>
              <a:t>Remove</a:t>
            </a:r>
            <a:r>
              <a:rPr b="1" lang="en-US" sz="1600" spc="-32" strike="noStrike">
                <a:solidFill>
                  <a:srgbClr val="e49234"/>
                </a:solidFill>
                <a:latin typeface="Calibri"/>
                <a:ea typeface="DejaVu Sans"/>
              </a:rPr>
              <a:t> </a:t>
            </a:r>
            <a:r>
              <a:rPr b="1" lang="en-US" sz="1600" spc="-7" strike="noStrike">
                <a:solidFill>
                  <a:srgbClr val="e49234"/>
                </a:solidFill>
                <a:latin typeface="Calibri"/>
                <a:ea typeface="DejaVu Sans"/>
              </a:rPr>
              <a:t>Duplicates:</a:t>
            </a:r>
            <a:endParaRPr b="0" lang="en-US" sz="1600" spc="-1" strike="noStrike">
              <a:latin typeface="Arial"/>
            </a:endParaRPr>
          </a:p>
          <a:p>
            <a:pPr marL="424080">
              <a:lnSpc>
                <a:spcPct val="100000"/>
              </a:lnSpc>
            </a:pPr>
            <a:r>
              <a:rPr b="0" lang="en-US" sz="1600" spc="-7" strike="noStrike">
                <a:solidFill>
                  <a:srgbClr val="8f8f8f"/>
                </a:solidFill>
                <a:latin typeface="Calibri"/>
                <a:ea typeface="DejaVu Sans"/>
              </a:rPr>
              <a:t>Identify</a:t>
            </a:r>
            <a:r>
              <a:rPr b="0" lang="en-US" sz="1600" spc="-21" strike="noStrike">
                <a:solidFill>
                  <a:srgbClr val="8f8f8f"/>
                </a:solidFill>
                <a:latin typeface="Calibri"/>
                <a:ea typeface="DejaVu Sans"/>
              </a:rPr>
              <a:t> </a:t>
            </a:r>
            <a:r>
              <a:rPr b="0" lang="en-US" sz="1600" spc="-7" strike="noStrike">
                <a:solidFill>
                  <a:srgbClr val="8f8f8f"/>
                </a:solidFill>
                <a:latin typeface="Calibri"/>
                <a:ea typeface="DejaVu Sans"/>
              </a:rPr>
              <a:t>and</a:t>
            </a:r>
            <a:r>
              <a:rPr b="0" lang="en-US" sz="1600" spc="-12" strike="noStrike">
                <a:solidFill>
                  <a:srgbClr val="8f8f8f"/>
                </a:solidFill>
                <a:latin typeface="Calibri"/>
                <a:ea typeface="DejaVu Sans"/>
              </a:rPr>
              <a:t> remove</a:t>
            </a:r>
            <a:r>
              <a:rPr b="0" lang="en-US" sz="1600" spc="24" strike="noStrike">
                <a:solidFill>
                  <a:srgbClr val="8f8f8f"/>
                </a:solidFill>
                <a:latin typeface="Calibri"/>
                <a:ea typeface="DejaVu Sans"/>
              </a:rPr>
              <a:t> </a:t>
            </a:r>
            <a:r>
              <a:rPr b="0" lang="en-US" sz="1600" spc="-7" strike="noStrike">
                <a:solidFill>
                  <a:srgbClr val="8f8f8f"/>
                </a:solidFill>
                <a:latin typeface="Calibri"/>
                <a:ea typeface="DejaVu Sans"/>
              </a:rPr>
              <a:t>any</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duplicate</a:t>
            </a:r>
            <a:r>
              <a:rPr b="0" lang="en-US" sz="1600" spc="-32" strike="noStrike">
                <a:solidFill>
                  <a:srgbClr val="8f8f8f"/>
                </a:solidFill>
                <a:latin typeface="Calibri"/>
                <a:ea typeface="DejaVu Sans"/>
              </a:rPr>
              <a:t> </a:t>
            </a:r>
            <a:r>
              <a:rPr b="0" lang="en-US" sz="1600" spc="-12" strike="noStrike">
                <a:solidFill>
                  <a:srgbClr val="8f8f8f"/>
                </a:solidFill>
                <a:latin typeface="Calibri"/>
                <a:ea typeface="DejaVu Sans"/>
              </a:rPr>
              <a:t>rows</a:t>
            </a:r>
            <a:r>
              <a:rPr b="0" lang="en-US" sz="1600" spc="12" strike="noStrike">
                <a:solidFill>
                  <a:srgbClr val="8f8f8f"/>
                </a:solidFill>
                <a:latin typeface="Calibri"/>
                <a:ea typeface="DejaVu Sans"/>
              </a:rPr>
              <a:t> </a:t>
            </a:r>
            <a:r>
              <a:rPr b="0" lang="en-US" sz="1600" spc="-7" strike="noStrike">
                <a:solidFill>
                  <a:srgbClr val="8f8f8f"/>
                </a:solidFill>
                <a:latin typeface="Calibri"/>
                <a:ea typeface="DejaVu Sans"/>
              </a:rPr>
              <a:t>or</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entries</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in</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the</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dataset.</a:t>
            </a:r>
            <a:endParaRPr b="0" lang="en-US" sz="1600" spc="-1" strike="noStrike">
              <a:latin typeface="Arial"/>
            </a:endParaRPr>
          </a:p>
          <a:p>
            <a:pPr marL="12600">
              <a:lnSpc>
                <a:spcPct val="100000"/>
              </a:lnSpc>
            </a:pPr>
            <a:r>
              <a:rPr b="1" lang="en-US" sz="1600" spc="-7" strike="noStrike">
                <a:solidFill>
                  <a:srgbClr val="e49234"/>
                </a:solidFill>
                <a:latin typeface="Calibri"/>
                <a:ea typeface="DejaVu Sans"/>
              </a:rPr>
              <a:t>Standardize</a:t>
            </a:r>
            <a:r>
              <a:rPr b="1" lang="en-US" sz="1600" spc="-1" strike="noStrike">
                <a:solidFill>
                  <a:srgbClr val="e49234"/>
                </a:solidFill>
                <a:latin typeface="Calibri"/>
                <a:ea typeface="DejaVu Sans"/>
              </a:rPr>
              <a:t> </a:t>
            </a:r>
            <a:r>
              <a:rPr b="1" lang="en-US" sz="1600" spc="-7" strike="noStrike">
                <a:solidFill>
                  <a:srgbClr val="e49234"/>
                </a:solidFill>
                <a:latin typeface="Calibri"/>
                <a:ea typeface="DejaVu Sans"/>
              </a:rPr>
              <a:t>Data</a:t>
            </a:r>
            <a:r>
              <a:rPr b="1" lang="en-US" sz="1600" spc="-26" strike="noStrike">
                <a:solidFill>
                  <a:srgbClr val="e49234"/>
                </a:solidFill>
                <a:latin typeface="Calibri"/>
                <a:ea typeface="DejaVu Sans"/>
              </a:rPr>
              <a:t> </a:t>
            </a:r>
            <a:r>
              <a:rPr b="1" lang="en-US" sz="1600" spc="-12" strike="noStrike">
                <a:solidFill>
                  <a:srgbClr val="e49234"/>
                </a:solidFill>
                <a:latin typeface="Calibri"/>
                <a:ea typeface="DejaVu Sans"/>
              </a:rPr>
              <a:t>Formats:</a:t>
            </a:r>
            <a:endParaRPr b="0" lang="en-US" sz="1600" spc="-1" strike="noStrike">
              <a:latin typeface="Arial"/>
            </a:endParaRPr>
          </a:p>
          <a:p>
            <a:pPr marL="424080">
              <a:lnSpc>
                <a:spcPct val="100000"/>
              </a:lnSpc>
            </a:pPr>
            <a:r>
              <a:rPr b="0" lang="en-US" sz="1600" spc="-12" strike="noStrike">
                <a:solidFill>
                  <a:srgbClr val="8f8f8f"/>
                </a:solidFill>
                <a:latin typeface="Calibri"/>
                <a:ea typeface="DejaVu Sans"/>
              </a:rPr>
              <a:t>Ensure</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consistency</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and</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standardization</a:t>
            </a:r>
            <a:r>
              <a:rPr b="0" lang="en-US" sz="1600" spc="-26" strike="noStrike">
                <a:solidFill>
                  <a:srgbClr val="8f8f8f"/>
                </a:solidFill>
                <a:latin typeface="Calibri"/>
                <a:ea typeface="DejaVu Sans"/>
              </a:rPr>
              <a:t> </a:t>
            </a:r>
            <a:r>
              <a:rPr b="0" lang="en-US" sz="1600" spc="-7" strike="noStrike">
                <a:solidFill>
                  <a:srgbClr val="8f8f8f"/>
                </a:solidFill>
                <a:latin typeface="Calibri"/>
                <a:ea typeface="DejaVu Sans"/>
              </a:rPr>
              <a:t>of</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data</a:t>
            </a:r>
            <a:r>
              <a:rPr b="0" lang="en-US" sz="1600" spc="-12" strike="noStrike">
                <a:solidFill>
                  <a:srgbClr val="8f8f8f"/>
                </a:solidFill>
                <a:latin typeface="Calibri"/>
                <a:ea typeface="DejaVu Sans"/>
              </a:rPr>
              <a:t> </a:t>
            </a:r>
            <a:r>
              <a:rPr b="0" lang="en-US" sz="1600" spc="-7" strike="noStrike">
                <a:solidFill>
                  <a:srgbClr val="8f8f8f"/>
                </a:solidFill>
                <a:latin typeface="Calibri"/>
                <a:ea typeface="DejaVu Sans"/>
              </a:rPr>
              <a:t>formats</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across </a:t>
            </a:r>
            <a:r>
              <a:rPr b="0" lang="en-US" sz="1600" spc="-347" strike="noStrike">
                <a:solidFill>
                  <a:srgbClr val="8f8f8f"/>
                </a:solidFill>
                <a:latin typeface="Calibri"/>
                <a:ea typeface="DejaVu Sans"/>
              </a:rPr>
              <a:t> </a:t>
            </a:r>
            <a:r>
              <a:rPr b="0" lang="en-US" sz="1600" spc="-7" strike="noStrike">
                <a:solidFill>
                  <a:srgbClr val="8f8f8f"/>
                </a:solidFill>
                <a:latin typeface="Calibri"/>
                <a:ea typeface="DejaVu Sans"/>
              </a:rPr>
              <a:t>different variables</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or</a:t>
            </a:r>
            <a:r>
              <a:rPr b="0" lang="en-US" sz="1600" spc="-1" strike="noStrike">
                <a:solidFill>
                  <a:srgbClr val="8f8f8f"/>
                </a:solidFill>
                <a:latin typeface="Calibri"/>
                <a:ea typeface="DejaVu Sans"/>
              </a:rPr>
              <a:t> </a:t>
            </a:r>
            <a:r>
              <a:rPr b="0" lang="en-US" sz="1600" spc="-7" strike="noStrike">
                <a:solidFill>
                  <a:srgbClr val="8f8f8f"/>
                </a:solidFill>
                <a:latin typeface="Calibri"/>
                <a:ea typeface="DejaVu Sans"/>
              </a:rPr>
              <a:t>columns.</a:t>
            </a:r>
            <a:endParaRPr b="0" lang="en-US" sz="1600" spc="-1" strike="noStrike">
              <a:latin typeface="Arial"/>
            </a:endParaRPr>
          </a:p>
        </p:txBody>
      </p:sp>
      <p:grpSp>
        <p:nvGrpSpPr>
          <p:cNvPr id="257" name="object 4"/>
          <p:cNvGrpSpPr/>
          <p:nvPr/>
        </p:nvGrpSpPr>
        <p:grpSpPr>
          <a:xfrm>
            <a:off x="7715880" y="685800"/>
            <a:ext cx="3713400" cy="2390040"/>
            <a:chOff x="7715880" y="685800"/>
            <a:chExt cx="3713400" cy="2390040"/>
          </a:xfrm>
        </p:grpSpPr>
        <p:pic>
          <p:nvPicPr>
            <p:cNvPr id="258" name="object 5" descr=""/>
            <p:cNvPicPr/>
            <p:nvPr/>
          </p:nvPicPr>
          <p:blipFill>
            <a:blip r:embed="rId1"/>
            <a:stretch/>
          </p:blipFill>
          <p:spPr>
            <a:xfrm>
              <a:off x="7715880" y="685800"/>
              <a:ext cx="3713400" cy="2390040"/>
            </a:xfrm>
            <a:prstGeom prst="rect">
              <a:avLst/>
            </a:prstGeom>
            <a:ln w="0">
              <a:noFill/>
            </a:ln>
          </p:spPr>
        </p:pic>
        <p:pic>
          <p:nvPicPr>
            <p:cNvPr id="259" name="object 6" descr=""/>
            <p:cNvPicPr/>
            <p:nvPr/>
          </p:nvPicPr>
          <p:blipFill>
            <a:blip r:embed="rId2"/>
            <a:stretch/>
          </p:blipFill>
          <p:spPr>
            <a:xfrm>
              <a:off x="7902360" y="910800"/>
              <a:ext cx="3129120" cy="1685880"/>
            </a:xfrm>
            <a:prstGeom prst="rect">
              <a:avLst/>
            </a:prstGeom>
            <a:ln w="0">
              <a:noFill/>
            </a:ln>
          </p:spPr>
        </p:pic>
      </p:grpSp>
      <p:grpSp>
        <p:nvGrpSpPr>
          <p:cNvPr id="260" name="object 7"/>
          <p:cNvGrpSpPr/>
          <p:nvPr/>
        </p:nvGrpSpPr>
        <p:grpSpPr>
          <a:xfrm>
            <a:off x="7182360" y="3076560"/>
            <a:ext cx="5257080" cy="3094920"/>
            <a:chOff x="7182360" y="3076560"/>
            <a:chExt cx="5257080" cy="3094920"/>
          </a:xfrm>
        </p:grpSpPr>
        <p:pic>
          <p:nvPicPr>
            <p:cNvPr id="261" name="object 8" descr=""/>
            <p:cNvPicPr/>
            <p:nvPr/>
          </p:nvPicPr>
          <p:blipFill>
            <a:blip r:embed="rId3"/>
            <a:stretch/>
          </p:blipFill>
          <p:spPr>
            <a:xfrm>
              <a:off x="7182360" y="3076560"/>
              <a:ext cx="5257080" cy="3094920"/>
            </a:xfrm>
            <a:prstGeom prst="rect">
              <a:avLst/>
            </a:prstGeom>
            <a:ln w="0">
              <a:noFill/>
            </a:ln>
          </p:spPr>
        </p:pic>
        <p:pic>
          <p:nvPicPr>
            <p:cNvPr id="262" name="object 9" descr=""/>
            <p:cNvPicPr/>
            <p:nvPr/>
          </p:nvPicPr>
          <p:blipFill>
            <a:blip r:embed="rId4"/>
            <a:stretch/>
          </p:blipFill>
          <p:spPr>
            <a:xfrm>
              <a:off x="7552800" y="3387240"/>
              <a:ext cx="4097160" cy="2123280"/>
            </a:xfrm>
            <a:prstGeom prst="rect">
              <a:avLst/>
            </a:prstGeom>
            <a:ln w="0">
              <a:noFill/>
            </a:ln>
          </p:spPr>
        </p:pic>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f8f8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f8f8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f8f8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f8f8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f8f8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649</TotalTime>
  <Application>View_PPTX_PLUS/7.4.0.3$Windows_X86_64 LibreOffice_project/</Application>
  <AppVersion>15.0000</AppVersion>
  <Words>571</Words>
  <Paragraphs>79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2024-10-15T09:09:00Z</dcterms:created>
  <dc:creator>Raghu Ram Aduri</dc:creator>
  <dc:description/>
  <dc:language>en-US</dc:language>
  <cp:lastModifiedBy/>
  <dcterms:modified xsi:type="dcterms:W3CDTF">2024-10-24T22:23:47Z</dcterms:modified>
  <cp:revision>40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2024-05-04T16:30:00Z</vt:filetime>
  </property>
  <property fmtid="{D5CDD505-2E9C-101B-9397-08002B2CF9AE}" pid="3" name="Creator">
    <vt:lpwstr>Microsoft® PowerPoint® 2019</vt:lpwstr>
  </property>
  <property fmtid="{D5CDD505-2E9C-101B-9397-08002B2CF9AE}" pid="4" name="ICV">
    <vt:lpwstr>F6387689F4574770B3A9794D43028D6C_12</vt:lpwstr>
  </property>
  <property fmtid="{D5CDD505-2E9C-101B-9397-08002B2CF9AE}" pid="5" name="KSOProductBuildVer">
    <vt:lpwstr>1033-12.2.0.18283</vt:lpwstr>
  </property>
  <property fmtid="{D5CDD505-2E9C-101B-9397-08002B2CF9AE}" pid="6" name="LastSaved">
    <vt:filetime>2024-10-15T16:30:00Z</vt:filetime>
  </property>
  <property fmtid="{D5CDD505-2E9C-101B-9397-08002B2CF9AE}" pid="7" name="Notes">
    <vt:i4>2</vt:i4>
  </property>
  <property fmtid="{D5CDD505-2E9C-101B-9397-08002B2CF9AE}" pid="8" name="PresentationFormat">
    <vt:lpwstr>Widescreen</vt:lpwstr>
  </property>
  <property fmtid="{D5CDD505-2E9C-101B-9397-08002B2CF9AE}" pid="9" name="Slides">
    <vt:i4>27</vt:i4>
  </property>
</Properties>
</file>