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D0EC14E-A799-4A7F-8F2B-6E1F570B725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F5855E-304B-4C32-BE21-C9D8FCFD2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685800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ارائه فاز اول سامانه کلید آسمان(قسمت مدیریت پروژه)</a:t>
            </a:r>
            <a:endParaRPr lang="en-US" sz="6000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583381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4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مهر ماه 1392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732717"/>
            <a:ext cx="4365480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امیر سجادی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سیده کوثر سجادی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زهره فلاح‌نژاد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فائزه موحدی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اعضای تیم: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سید محمد پورباقری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علی جعفری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نجمه زارع</a:t>
            </a: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92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برنامه ریزی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برنامه ریزی پروژه توسط خانم فلاح‌نژاد سرگروه تیم کلید آسمان در فاز یک انجام شده است.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برنامه ریزی شامل موارد زیر میباشد: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تعیین زمان جلسات</a:t>
            </a:r>
            <a:endParaRPr lang="fa-IR" dirty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تقسیم‌بندی کارها در فاز یک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هماهنگی جلسات در گروه گوگل</a:t>
            </a:r>
          </a:p>
          <a:p>
            <a:pPr marL="0" indent="0" algn="r" rtl="1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5916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مدیریت زمان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مدیریت زمان بر محور این است که کارهای تحویل داده شده به هر فرد در موعد مقرر تحویل داده شده و تداخلی در زمانبندی گروه پیش نیاید.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زمان بندی: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هفته اول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تقسیم کار بین اعضای گروه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اصلاح پروپزال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هفته دوم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نوشتن داکیومنت ها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پیاده‌سازی فاز اول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 smtClean="0">
                <a:cs typeface="B Nazanin" panose="00000400000000000000" pitchFamily="2" charset="-78"/>
              </a:rPr>
              <a:t>تست</a:t>
            </a: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1155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تعیین محدوده کاری(</a:t>
            </a:r>
            <a:r>
              <a:rPr lang="en-US" dirty="0" smtClean="0">
                <a:cs typeface="B Nazanin" panose="00000400000000000000" pitchFamily="2" charset="-78"/>
              </a:rPr>
              <a:t>Scope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محدوده کاری با توجه به اینکه در فاز اول تمرکز بر روی تحلیل و طراحی میباشد بدین گونه تعیین شد: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 پایگاه داده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طراحی پایگاه داده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پیاده‌سازی پایگاه داده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 کارخواست‌های فاز اول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پیاده‌سازی فاز اول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تست فاز اول</a:t>
            </a: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9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مدیریت </a:t>
            </a:r>
            <a:r>
              <a:rPr lang="en-US" dirty="0" smtClean="0">
                <a:cs typeface="B Nazanin" panose="00000400000000000000" pitchFamily="2" charset="-78"/>
              </a:rPr>
              <a:t>Task</a:t>
            </a:r>
            <a:r>
              <a:rPr lang="fa-IR" dirty="0" smtClean="0">
                <a:cs typeface="B Nazanin" panose="00000400000000000000" pitchFamily="2" charset="-78"/>
              </a:rPr>
              <a:t>ها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مدیریت </a:t>
            </a:r>
            <a:r>
              <a:rPr lang="en-US" dirty="0" smtClean="0">
                <a:cs typeface="B Nazanin" panose="00000400000000000000" pitchFamily="2" charset="-78"/>
              </a:rPr>
              <a:t>Task</a:t>
            </a:r>
            <a:r>
              <a:rPr lang="fa-IR" dirty="0" smtClean="0">
                <a:cs typeface="B Nazanin" panose="00000400000000000000" pitchFamily="2" charset="-78"/>
              </a:rPr>
              <a:t>ها توسط سایت </a:t>
            </a:r>
            <a:r>
              <a:rPr lang="en-US" dirty="0" smtClean="0">
                <a:cs typeface="B Nazanin" panose="00000400000000000000" pitchFamily="2" charset="-78"/>
              </a:rPr>
              <a:t>Pivotal Tracker</a:t>
            </a:r>
            <a:r>
              <a:rPr lang="fa-IR" dirty="0" smtClean="0">
                <a:cs typeface="B Nazanin" panose="00000400000000000000" pitchFamily="2" charset="-78"/>
              </a:rPr>
              <a:t> انجام میشود.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کارها در فاز اول به صورت زیر بین اعضای گروه تقسیم شد:</a:t>
            </a:r>
          </a:p>
          <a:p>
            <a:pPr lvl="1" algn="r" rtl="1"/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Required Backlog</a:t>
            </a:r>
            <a:endParaRPr lang="fa-IR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مدیریت </a:t>
            </a:r>
            <a:r>
              <a:rPr lang="fa-IR" dirty="0" smtClean="0">
                <a:cs typeface="B Nazanin" panose="00000400000000000000" pitchFamily="2" charset="-78"/>
              </a:rPr>
              <a:t>ارتباط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(</a:t>
            </a:r>
            <a:r>
              <a:rPr lang="en-US" dirty="0">
                <a:cs typeface="B Nazanin" panose="00000400000000000000" pitchFamily="2" charset="-78"/>
              </a:rPr>
              <a:t>Communication Management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مدیریت ارتباطات از طریق برگزاری جلسات متعدد با مشاور کارفرما انجام میگرفت. 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در این جلسات به موضوعات زیر پرداخته شد: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مشاوره و تاییدیه گرفتن از کارفرما و بررسی صحت روند پیاده‌سازی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اطلاع یافتن از نحوه اجرای مسابقه سفیران مسجد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دریافت پیشنهادات کارفرما و بررسی پیشنهادات در مورد ابزارهای پیاده‌سازی</a:t>
            </a:r>
          </a:p>
        </p:txBody>
      </p:sp>
    </p:spTree>
    <p:extLst>
      <p:ext uri="{BB962C8B-B14F-4D97-AF65-F5344CB8AC3E}">
        <p14:creationId xmlns:p14="http://schemas.microsoft.com/office/powerpoint/2010/main" val="267593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مدیریت ریسک‌ها(</a:t>
            </a:r>
            <a:r>
              <a:rPr lang="en-US" dirty="0" smtClean="0">
                <a:cs typeface="B Nazanin" panose="00000400000000000000" pitchFamily="2" charset="-78"/>
              </a:rPr>
              <a:t>Risk Management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مدیریت ریسکها در زمینه‌های زیر انجام گرفت: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انتخاب معماری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انتخاب فریم‌ورک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امکان سنجی در مورد انتخاب کارخواست‌ها برای پیاده‌سازی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بررسی هاست (رایگان بودن یا نبودن)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انتخاب ابزار مدیریت پروژه</a:t>
            </a:r>
          </a:p>
        </p:txBody>
      </p:sp>
    </p:spTree>
    <p:extLst>
      <p:ext uri="{BB962C8B-B14F-4D97-AF65-F5344CB8AC3E}">
        <p14:creationId xmlns:p14="http://schemas.microsoft.com/office/powerpoint/2010/main" val="314520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مدیریت بهره‌وری و کیفیت</a:t>
            </a:r>
          </a:p>
          <a:p>
            <a:pPr marL="0" indent="0" algn="just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مدیریت بهره‌وری بدین گونه انجام میشود که بازدهی هر فرد در انجام یک کار تحویل داده شده بررسی شده و در صورتی که فرد بهره‌وری کافی را نداشته به فرد تذکر داده میشود و مدیریت کیفیت نیز توسط تمام اعضای گروه انجام خواهد شد و کیفیت کار یک فرد توسط اعضای گروه مورد ارزیابی قرار میگیرد.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590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</TotalTime>
  <Words>333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ارائه فاز اول سامانه کلید آسمان(قسمت مدیریت پروژه)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فاز اول سامانه کلید آسمان(قسمت مدیریت پروژه)</dc:title>
  <dc:creator>asus</dc:creator>
  <cp:lastModifiedBy>asus</cp:lastModifiedBy>
  <cp:revision>7</cp:revision>
  <dcterms:created xsi:type="dcterms:W3CDTF">2013-10-19T20:40:56Z</dcterms:created>
  <dcterms:modified xsi:type="dcterms:W3CDTF">2013-10-19T21:43:23Z</dcterms:modified>
</cp:coreProperties>
</file>