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0" autoAdjust="0"/>
    <p:restoredTop sz="79214" autoAdjust="0"/>
  </p:normalViewPr>
  <p:slideViewPr>
    <p:cSldViewPr snapToGrid="0">
      <p:cViewPr varScale="1">
        <p:scale>
          <a:sx n="94" d="100"/>
          <a:sy n="94" d="100"/>
        </p:scale>
        <p:origin x="10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BCC7-12EB-498B-A4AD-BB33C63F4BB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36A7E-9011-4AB0-A176-FAFBF5AB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36A7E-9011-4AB0-A176-FAFBF5AB4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Allah is ONE!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0F6FC"/>
                </a:solidFill>
                <a:effectLst/>
                <a:latin typeface="-apple-system"/>
              </a:rPr>
              <a:t>Surah Al-Ikhlas (112) summarizes this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He is the Only One Worthy of Worship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Muslims pray, ask for help, and rely only on Allah.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Worshipping others besides Him (like idols, saints, or the dead) is called shirk, the worst sin in Islam.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36A7E-9011-4AB0-A176-FAFBF5AB4C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🌟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Ar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-Rahmaan – The Most Merciful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Allah is very, very kind and loving to everyone — even if they don’t ask or don’t thank Him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🗯️Imagine this: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When you're sleeping, Allah still gives you air to breathe.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When you're playing, He gives you the sun, your eyes to see, and your heart to feel joy.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It’s like when your mom or dad takes care of you all the time — even when you don’t say thank you — but even more! That’s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Ar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-Rahmaan.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🌟 Al-‘Aleem – The All-Knowing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Allah knows everything — every little thing you do, think, or feel.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🗯️Imagine this: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Even if you whisper something, or just think it in your head, Allah knows it.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If a tiny ant is walking in the dark under a rock… Allah knows that too!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🌟 Al-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Khāliq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 – The Creator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Allah is the One who made everything — from the stars in the sky to the tiny bugs on the ground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🗯️Imagine this: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When you draw a picture, you make something — but Allah made real people, animals, trees, and planets from nothing at all!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He didn’t need tools or help. He just says “Be!” and it happens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endParaRPr lang="en-US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He Created Everything and Controls Everything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🌳 Allah created the heavens, the earth, and all living beings.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🌸 Nothing happens except by His will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36A7E-9011-4AB0-A176-FAFBF5AB4C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Who Took Care of Him? ❤️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Mother (Aminah) until age 6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Grandfather (Abdul Muttalib) until age 8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Uncle (Abu Talib) afterward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36A7E-9011-4AB0-A176-FAFBF5AB4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A502-3B22-FC1F-5AD8-122F3F75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A409-1F2C-6B3B-BF85-F3F1898D5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F9DD-2817-28F7-9077-3861B3B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E114-B066-9D31-81F1-1624D34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B49E-CE29-EDD0-C55A-FE32C32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3B5-D5C5-1C45-869D-723DB1E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8376-874C-75A1-303E-41CE6A35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AF7D-1FBC-41EE-930D-9A57F9DB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7114-C0D3-892B-07F3-517AA9D0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CA27-4F09-B588-10DE-A507553A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7E8D0-C539-D9FF-011C-736E34643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97F95-9F16-D0E7-F9EE-DAD13E1A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D93E-FA5E-9123-7DE9-F857D342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0485-522A-AC44-8382-F50EF137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2EAF-5EDC-ED48-1D43-7FE5B041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B27-CDF8-DDC4-B466-EEA72FB9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6F07-F213-64E6-4973-BEC710F3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5984-B01E-A233-3992-113E7063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BD9B-3BFA-8B72-0931-D819360A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2693-5062-2002-3793-277F3A4A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864-E985-5568-83D9-EFE72228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3F40-CBD6-65CC-E7E9-50EF1030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F2BD-BECB-E2E8-D4DC-49D48D4F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CE37-E0F5-69B0-C587-CF1A6D44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F063-2D5B-5BF9-0263-840EFE0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7C1C-06A1-6787-645D-FD02C454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7DEE-79CC-D037-3C66-EE335C225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79C24-CAC0-70C7-49D9-D98817D3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9E9B0-712D-7AB1-6DB5-9A413CE7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47D8-F1A7-E037-EC9B-1DDF8047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F842-D116-9A22-4F44-6CC7F7B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04FA-24ED-349A-E217-C32B601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F5C0-67B8-ED11-5A07-C4B2B420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F4A46-BEDA-36DC-8869-C5A74E12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729EE-E36B-AD74-7A18-6FEFD970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0FC0-22FA-7DBC-DEE2-0A069E68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0FE4-C081-483D-7158-E0280D6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4B16F-D1EF-BC58-9B9A-1018A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B2156-0366-58F1-CEDB-D4B7D20A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298D-C07E-30B5-33C1-01DE1F69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B7B10-0AB1-EFEF-6007-35323691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3B409-3D0D-3949-EE8B-47F4080D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0FA3-47A3-7342-9D22-243A039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DE1B7-4F9C-8B6F-94D1-5F2DD8B8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5969E-57C7-B4C6-EA04-AA27572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7DC6-4652-6B5B-AA2F-11D0DA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75F5-28A6-24AF-8BCA-51E6FAAB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B35C-A2C8-2371-9C73-69FDFDD8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56594-6761-C96E-D92A-27277A38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6693-6E73-DEE5-29C9-8A9B0564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2026E-D101-FDE3-C299-804202E0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E3DB-8463-7592-5F19-8F1F5EF3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1CF9-BBD1-BDED-0558-008CD9B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A18D-ED50-C082-D84A-70C5F254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5F12-9446-358F-2400-B54EA98FF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9A2E6-F8D3-AC27-5FDB-5AE68972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F4693-0A14-214B-FD28-06698D84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F6BEC-29BE-11C3-8204-4AA95B9D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AB9AF-10A0-04D4-BEE7-9A458C17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C058-2528-5372-1E1D-90A0EAB4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8215-DF92-738E-6CFF-2296668EC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5D74B-80DA-4E9C-AB80-08739E7BF3B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8A9A-7E90-F094-8CEE-02B727AE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D90A-84F7-B62B-19A8-99281BBB2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DCCF1-DA15-42B5-BE9B-660A1333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pxhere.com/en/photo/122123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8E14-CC7B-FA1E-BB98-33C988C8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Madrasah 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EDED-CD1A-C495-288D-D4533ECDE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28132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F5-2FE6-B9EF-BEF6-04C8A2A0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536D-1E2D-D556-38D8-71A918F3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52713" cy="3576885"/>
          </a:xfrm>
        </p:spPr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Aqeedah</a:t>
            </a:r>
            <a:r>
              <a:rPr lang="en-US" sz="2400" b="0" i="0" dirty="0">
                <a:effectLst/>
                <a:latin typeface="-apple-system"/>
              </a:rPr>
              <a:t>: </a:t>
            </a:r>
          </a:p>
          <a:p>
            <a:pPr lvl="1">
              <a:spcAft>
                <a:spcPts val="1200"/>
              </a:spcAft>
            </a:pPr>
            <a:r>
              <a:rPr lang="en-US" sz="2000" b="0" i="0" dirty="0">
                <a:effectLst/>
                <a:latin typeface="-apple-system"/>
              </a:rPr>
              <a:t>The first article of faith – Belief in Allah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Seerah: </a:t>
            </a:r>
          </a:p>
          <a:p>
            <a:pPr lvl="1">
              <a:spcAft>
                <a:spcPts val="1200"/>
              </a:spcAft>
            </a:pPr>
            <a:r>
              <a:rPr lang="en-US" sz="2000" b="0" i="0" dirty="0">
                <a:effectLst/>
                <a:latin typeface="-apple-system"/>
              </a:rPr>
              <a:t>The early childhood of the Prophet </a:t>
            </a:r>
            <a:r>
              <a:rPr lang="ar-SA" sz="2000" b="0" i="0" dirty="0">
                <a:effectLst/>
                <a:latin typeface="-apple-system"/>
              </a:rPr>
              <a:t>ﷺ – </a:t>
            </a:r>
            <a:r>
              <a:rPr lang="en-US" sz="2000" b="0" i="0" dirty="0">
                <a:effectLst/>
                <a:latin typeface="-apple-system"/>
              </a:rPr>
              <a:t>his birthplace, family, and tribe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Hadith/Sunnah: </a:t>
            </a:r>
          </a:p>
          <a:p>
            <a:pPr lvl="1">
              <a:spcAft>
                <a:spcPts val="1200"/>
              </a:spcAft>
            </a:pPr>
            <a:r>
              <a:rPr lang="en-US" sz="2000" b="0" i="0" dirty="0">
                <a:effectLst/>
                <a:latin typeface="-apple-system"/>
              </a:rPr>
              <a:t>The reward for sending salutations (Salaam) upon the Prophet </a:t>
            </a:r>
            <a:r>
              <a:rPr lang="ar-SA" sz="2000" b="0" i="0" dirty="0">
                <a:effectLst/>
                <a:latin typeface="-apple-system"/>
              </a:rPr>
              <a:t>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AE42-F197-DCE9-D2A3-623AC40E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A Lesson on </a:t>
            </a:r>
            <a:r>
              <a:rPr lang="en-US" b="1" i="0" dirty="0" err="1">
                <a:effectLst/>
                <a:latin typeface="-apple-system"/>
              </a:rPr>
              <a:t>Aqeedah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166D-327A-2FCC-2CFB-B0A520C3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-apple-system"/>
              </a:rPr>
              <a:t>6 Articles of Faith Overview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Belief in Allah</a:t>
            </a:r>
            <a:endParaRPr lang="en-US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Belief in the Angels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Belief in the Revealed Books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Belief in the Messengers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Belief in the Last Day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Belief in Divine Decree (Qadar)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Thinking Out Aloud: November 2015">
            <a:extLst>
              <a:ext uri="{FF2B5EF4-FFF2-40B4-BE49-F238E27FC236}">
                <a16:creationId xmlns:a16="http://schemas.microsoft.com/office/drawing/2014/main" id="{177A16A0-89A1-BBC6-42DD-61BEEB5F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15" y="1354455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0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5412-8EFE-84C0-67DD-C41E841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A Lesson on </a:t>
            </a:r>
            <a:r>
              <a:rPr lang="en-US" b="1" i="0" dirty="0" err="1">
                <a:effectLst/>
                <a:latin typeface="-apple-system"/>
              </a:rPr>
              <a:t>Aqeedah</a:t>
            </a:r>
            <a:r>
              <a:rPr lang="en-US" b="1" i="0" dirty="0">
                <a:effectLst/>
                <a:latin typeface="-apple-system"/>
              </a:rPr>
              <a:t> (cont.)</a:t>
            </a:r>
            <a:endParaRPr lang="en-US" dirty="0"/>
          </a:p>
        </p:txBody>
      </p:sp>
      <p:pic>
        <p:nvPicPr>
          <p:cNvPr id="1026" name="Picture 2" descr="surah-al-ikhlas ">
            <a:extLst>
              <a:ext uri="{FF2B5EF4-FFF2-40B4-BE49-F238E27FC236}">
                <a16:creationId xmlns:a16="http://schemas.microsoft.com/office/drawing/2014/main" id="{60467F24-7547-C510-8D2A-42623319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7" y="1946435"/>
            <a:ext cx="10572403" cy="28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38AA8-54B1-2B45-F3C3-3A34CB2B8E7A}"/>
              </a:ext>
            </a:extLst>
          </p:cNvPr>
          <p:cNvSpPr txBox="1"/>
          <p:nvPr/>
        </p:nvSpPr>
        <p:spPr>
          <a:xfrm>
            <a:off x="1694576" y="4911565"/>
            <a:ext cx="837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-apple-system"/>
              </a:rPr>
              <a:t>“</a:t>
            </a:r>
            <a:r>
              <a:rPr lang="en-US" sz="2400" b="0" i="0" dirty="0">
                <a:effectLst/>
                <a:latin typeface="-apple-system"/>
              </a:rPr>
              <a:t>Say, He is Allah the One. Allah the Eternal. He does not beget nor is he begotten. And there is nothing like him”</a:t>
            </a:r>
          </a:p>
          <a:p>
            <a:r>
              <a:rPr lang="en-US" sz="2400" b="0" i="0" dirty="0">
                <a:effectLst/>
                <a:latin typeface="-apple-system"/>
              </a:rPr>
              <a:t> - </a:t>
            </a:r>
            <a:r>
              <a:rPr lang="en-US" sz="2400" b="0" i="1" dirty="0">
                <a:effectLst/>
                <a:latin typeface="-apple-system"/>
              </a:rPr>
              <a:t>Surah Al-Ikhlas (112)</a:t>
            </a: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64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FDB-C547-D7B2-D1F1-CE09917C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of Allah</a:t>
            </a:r>
            <a:endParaRPr lang="en-US" dirty="0"/>
          </a:p>
        </p:txBody>
      </p:sp>
      <p:pic>
        <p:nvPicPr>
          <p:cNvPr id="2050" name="Picture 2" descr="Ar-Rahman Meaning: The Beneficent (99 Names of Allah)">
            <a:extLst>
              <a:ext uri="{FF2B5EF4-FFF2-40B4-BE49-F238E27FC236}">
                <a16:creationId xmlns:a16="http://schemas.microsoft.com/office/drawing/2014/main" id="{166CB12D-D248-6D4C-C6B1-331AC640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610" y="2120900"/>
            <a:ext cx="295275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 Khaliq arabic text calligraphy">
            <a:extLst>
              <a:ext uri="{FF2B5EF4-FFF2-40B4-BE49-F238E27FC236}">
                <a16:creationId xmlns:a16="http://schemas.microsoft.com/office/drawing/2014/main" id="{7CAE8A24-3930-6545-2F6D-E9E9CD65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0900"/>
            <a:ext cx="295275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 Alim Arabic Text Calligraphy">
            <a:extLst>
              <a:ext uri="{FF2B5EF4-FFF2-40B4-BE49-F238E27FC236}">
                <a16:creationId xmlns:a16="http://schemas.microsoft.com/office/drawing/2014/main" id="{00B24B11-BC70-986D-2458-8A02A6D0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05" y="2120900"/>
            <a:ext cx="295275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433927-26A7-7B88-9D38-81BF8C69176B}"/>
              </a:ext>
            </a:extLst>
          </p:cNvPr>
          <p:cNvSpPr txBox="1"/>
          <p:nvPr/>
        </p:nvSpPr>
        <p:spPr>
          <a:xfrm>
            <a:off x="8354112" y="4726136"/>
            <a:ext cx="290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Ar-Rahman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7875C-4136-2F9C-3A98-C9FBE939D818}"/>
              </a:ext>
            </a:extLst>
          </p:cNvPr>
          <p:cNvSpPr txBox="1"/>
          <p:nvPr/>
        </p:nvSpPr>
        <p:spPr>
          <a:xfrm>
            <a:off x="4643490" y="4726136"/>
            <a:ext cx="288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Al-’Aleem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3F1B3-9B32-A2E5-1023-78AE36102B95}"/>
              </a:ext>
            </a:extLst>
          </p:cNvPr>
          <p:cNvSpPr txBox="1"/>
          <p:nvPr/>
        </p:nvSpPr>
        <p:spPr>
          <a:xfrm>
            <a:off x="932868" y="4726136"/>
            <a:ext cx="28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Al-Khaliq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30BDE-3BF1-C70C-6946-61F01501CBE0}"/>
              </a:ext>
            </a:extLst>
          </p:cNvPr>
          <p:cNvSpPr txBox="1"/>
          <p:nvPr/>
        </p:nvSpPr>
        <p:spPr>
          <a:xfrm>
            <a:off x="932868" y="5348297"/>
            <a:ext cx="28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Creator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2735A-5092-49FD-EB7F-7467967E48CA}"/>
              </a:ext>
            </a:extLst>
          </p:cNvPr>
          <p:cNvSpPr txBox="1"/>
          <p:nvPr/>
        </p:nvSpPr>
        <p:spPr>
          <a:xfrm>
            <a:off x="4643490" y="5348297"/>
            <a:ext cx="288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All-Knowing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31EA6-C86F-CD92-6FBE-3A1FDA490B17}"/>
              </a:ext>
            </a:extLst>
          </p:cNvPr>
          <p:cNvSpPr txBox="1"/>
          <p:nvPr/>
        </p:nvSpPr>
        <p:spPr>
          <a:xfrm>
            <a:off x="8354112" y="5348297"/>
            <a:ext cx="290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Most Merciful</a:t>
            </a:r>
          </a:p>
        </p:txBody>
      </p:sp>
    </p:spTree>
    <p:extLst>
      <p:ext uri="{BB962C8B-B14F-4D97-AF65-F5344CB8AC3E}">
        <p14:creationId xmlns:p14="http://schemas.microsoft.com/office/powerpoint/2010/main" val="25150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DE79-7420-E196-78F6-1F1011AE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A Lesson on Seerah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B260-62C0-0A1E-8312-36A66C08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137"/>
            <a:ext cx="4018280" cy="1325563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  <a:buNone/>
            </a:pPr>
            <a:r>
              <a:rPr lang="en-US" sz="1800" b="1" dirty="0">
                <a:latin typeface="-apple-system"/>
              </a:rPr>
              <a:t>When and Where Was He Born? </a:t>
            </a:r>
            <a:r>
              <a:rPr lang="en-US" b="1" i="0" dirty="0">
                <a:effectLst/>
                <a:latin typeface="-apple-system"/>
              </a:rPr>
              <a:t>🏜️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Year of the Elephant (around 570 CE)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Born in Makkah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1E5F4-551B-32A6-62A8-FB39BB02B89F}"/>
              </a:ext>
            </a:extLst>
          </p:cNvPr>
          <p:cNvSpPr txBox="1"/>
          <p:nvPr/>
        </p:nvSpPr>
        <p:spPr>
          <a:xfrm>
            <a:off x="838200" y="3447228"/>
            <a:ext cx="479044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-apple-system"/>
              </a:rPr>
              <a:t>His Noble Family 👨‍👩‍👦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Tribe: Quraysh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Great-grandfather: Hashim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Grandfather: Abdul Muttalib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Father: Abdullah (passed away before he was born)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Mother: Aminah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Uncle who took care of him: Abu Talib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7" name="Picture 6" descr="A sand dunes in the desert&#10;&#10;AI-generated content may be incorrect.">
            <a:extLst>
              <a:ext uri="{FF2B5EF4-FFF2-40B4-BE49-F238E27FC236}">
                <a16:creationId xmlns:a16="http://schemas.microsoft.com/office/drawing/2014/main" id="{F02DECCC-4576-EEAF-2F77-0CFD9E2AF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2839" y="1690688"/>
            <a:ext cx="5669557" cy="4252168"/>
          </a:xfrm>
          <a:prstGeom prst="rect">
            <a:avLst/>
          </a:prstGeom>
        </p:spPr>
      </p:pic>
      <p:pic>
        <p:nvPicPr>
          <p:cNvPr id="11" name="Graphic 10" descr="Elephant with solid fill">
            <a:extLst>
              <a:ext uri="{FF2B5EF4-FFF2-40B4-BE49-F238E27FC236}">
                <a16:creationId xmlns:a16="http://schemas.microsoft.com/office/drawing/2014/main" id="{D5271C48-B835-B4B6-4BAE-E14C1A65C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999" y="4428966"/>
            <a:ext cx="1476692" cy="1476692"/>
          </a:xfrm>
          <a:prstGeom prst="rect">
            <a:avLst/>
          </a:prstGeom>
        </p:spPr>
      </p:pic>
      <p:pic>
        <p:nvPicPr>
          <p:cNvPr id="3076" name="Picture 4" descr="Kabbah Building Illustration 24216184 PNG">
            <a:extLst>
              <a:ext uri="{FF2B5EF4-FFF2-40B4-BE49-F238E27FC236}">
                <a16:creationId xmlns:a16="http://schemas.microsoft.com/office/drawing/2014/main" id="{62B49162-F2F3-CF89-3C11-033D5285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622" y="2708882"/>
            <a:ext cx="1429178" cy="14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4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Freeform: Shape 514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C6C82-0789-21C3-9334-D5F7F843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</a:t>
            </a:r>
            <a:r>
              <a:rPr lang="en-US" sz="41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 on </a:t>
            </a:r>
            <a:r>
              <a:rPr lang="en-US" sz="41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Hadith/Sunnah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40FC-2B4B-C131-D6F5-AD323D69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blessing on the Prophet Muhammad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Shallallaahu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Alaihi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Sallam) </a:t>
            </a:r>
          </a:p>
        </p:txBody>
      </p:sp>
      <p:pic>
        <p:nvPicPr>
          <p:cNvPr id="5128" name="Picture 8" descr="Why Do We Say Sallallahu Alaihi Wasallam? | Its Benefits - Quran Spirit">
            <a:extLst>
              <a:ext uri="{FF2B5EF4-FFF2-40B4-BE49-F238E27FC236}">
                <a16:creationId xmlns:a16="http://schemas.microsoft.com/office/drawing/2014/main" id="{D1907A23-34CA-B83D-8DBA-00F1D058B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33905" r="19398" b="18034"/>
          <a:stretch/>
        </p:blipFill>
        <p:spPr bwMode="auto">
          <a:xfrm>
            <a:off x="5895751" y="2164148"/>
            <a:ext cx="5708649" cy="24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F151741-2280-58AB-0D4F-48C327856A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5840" cy="48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568</Words>
  <Application>Microsoft Office PowerPoint</Application>
  <PresentationFormat>Widescreen</PresentationFormat>
  <Paragraphs>74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Madrasah Lite</vt:lpstr>
      <vt:lpstr>Intro</vt:lpstr>
      <vt:lpstr>A Lesson on Aqeedah</vt:lpstr>
      <vt:lpstr>A Lesson on Aqeedah (cont.)</vt:lpstr>
      <vt:lpstr>Names of Allah</vt:lpstr>
      <vt:lpstr>A Lesson on Seerah</vt:lpstr>
      <vt:lpstr>A Lesson on Hadith/Sunnah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Ahsen Jaffery</dc:creator>
  <cp:lastModifiedBy>Ahsen Jaffery</cp:lastModifiedBy>
  <cp:revision>1</cp:revision>
  <dcterms:created xsi:type="dcterms:W3CDTF">2025-05-25T17:43:48Z</dcterms:created>
  <dcterms:modified xsi:type="dcterms:W3CDTF">2025-05-25T18:22:17Z</dcterms:modified>
</cp:coreProperties>
</file>