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smtClean="0">
                <a:solidFill>
                  <a:schemeClr val="accent1">
                    <a:lumMod val="75000"/>
                  </a:schemeClr>
                </a:solidFill>
                <a:latin typeface="Arial"/>
                <a:cs typeface="Arial"/>
              </a:rPr>
              <a:t>Mohamed Jafar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purl.org/dc/elements/1.1/"/>
    <ds:schemaRef ds:uri="http://schemas.openxmlformats.org/package/2006/metadata/core-properties"/>
    <ds:schemaRef ds:uri="http://purl.org/dc/dcmitype/"/>
    <ds:schemaRef ds:uri="http://www.w3.org/XML/1998/namespace"/>
    <ds:schemaRef ds:uri="http://schemas.microsoft.com/office/infopath/2007/PartnerControls"/>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30</cp:revision>
  <dcterms:created xsi:type="dcterms:W3CDTF">2021-05-26T16:50:10Z</dcterms:created>
  <dcterms:modified xsi:type="dcterms:W3CDTF">2024-04-16T14:17:30Z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