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5" r:id="rId28"/>
    <p:sldId id="288" r:id="rId29"/>
    <p:sldId id="289" r:id="rId30"/>
    <p:sldId id="290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mmissioner" panose="020B0604020202020204" charset="0"/>
      <p:regular r:id="rId37"/>
      <p:bold r:id="rId38"/>
    </p:embeddedFont>
    <p:embeddedFont>
      <p:font typeface="Space Grotesk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AC820-A936-4957-B26A-82717C8927B4}">
  <a:tblStyle styleId="{703AC820-A936-4957-B26A-82717C892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B4B7E0-2843-429B-BD6E-75D9396A0C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9AB27-007E-4F79-ACE4-DE26038593D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7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0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2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56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61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9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76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11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8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5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11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40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94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76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65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631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choice == "3":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print("\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nInformasi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Mobil Crossroad:")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print(str(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mobil_crossroad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choice == "4":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print("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Terima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kasih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Program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berakhir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.")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break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else: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print("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valid.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Silakan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kembali</a:t>
            </a: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.")</a:t>
            </a:r>
          </a:p>
          <a:p>
            <a:b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__name__ == "__main__":</a:t>
            </a:r>
          </a:p>
          <a:p>
            <a: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main()</a:t>
            </a:r>
          </a:p>
          <a:p>
            <a:br>
              <a:rPr lang="en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ID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748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057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15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6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9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55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40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465" y="199610"/>
            <a:ext cx="8748579" cy="4768532"/>
            <a:chOff x="198465" y="199610"/>
            <a:chExt cx="8748579" cy="4768532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98465" y="199610"/>
              <a:ext cx="8748579" cy="4768532"/>
              <a:chOff x="198465" y="199610"/>
              <a:chExt cx="8748579" cy="4768532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99990" y="3847210"/>
                <a:ext cx="1634020" cy="1120920"/>
                <a:chOff x="6836484" y="3809734"/>
                <a:chExt cx="1634020" cy="112092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6836484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0" y="0"/>
                      </a:moveTo>
                      <a:lnTo>
                        <a:pt x="12216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6836484" y="4854088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6913085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691308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245222" y="366925"/>
                      </a:moveTo>
                      <a:cubicBezTo>
                        <a:pt x="343239" y="464943"/>
                        <a:pt x="473545" y="518914"/>
                        <a:pt x="612147" y="518914"/>
                      </a:cubicBezTo>
                      <a:lnTo>
                        <a:pt x="612147" y="612147"/>
                      </a:lnTo>
                      <a:cubicBezTo>
                        <a:pt x="274066" y="612147"/>
                        <a:pt x="0" y="338081"/>
                        <a:pt x="0" y="0"/>
                      </a:cubicBezTo>
                      <a:lnTo>
                        <a:pt x="93233" y="0"/>
                      </a:lnTo>
                      <a:cubicBezTo>
                        <a:pt x="93233" y="138602"/>
                        <a:pt x="147204" y="268925"/>
                        <a:pt x="245222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7127427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0" y="101089"/>
                      </a:moveTo>
                      <a:lnTo>
                        <a:pt x="36428" y="20988"/>
                      </a:lnTo>
                      <a:lnTo>
                        <a:pt x="297632" y="0"/>
                      </a:lnTo>
                      <a:lnTo>
                        <a:pt x="85038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6913085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179306" y="76555"/>
                      </a:moveTo>
                      <a:lnTo>
                        <a:pt x="0" y="255860"/>
                      </a:lnTo>
                      <a:lnTo>
                        <a:pt x="11432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72601" y="4241483"/>
                  <a:ext cx="153019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7" h="289793" extrusionOk="0">
                      <a:moveTo>
                        <a:pt x="0" y="289794"/>
                      </a:moveTo>
                      <a:lnTo>
                        <a:pt x="95557" y="243407"/>
                      </a:lnTo>
                      <a:lnTo>
                        <a:pt x="1144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6913085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0" y="118293"/>
                      </a:moveTo>
                      <a:lnTo>
                        <a:pt x="25038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158259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224081" y="225031"/>
                      </a:moveTo>
                      <a:lnTo>
                        <a:pt x="240828" y="0"/>
                      </a:lnTo>
                      <a:lnTo>
                        <a:pt x="0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6977768" y="4081516"/>
                  <a:ext cx="704509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6" h="537798" extrusionOk="0">
                      <a:moveTo>
                        <a:pt x="0" y="0"/>
                      </a:moveTo>
                      <a:cubicBezTo>
                        <a:pt x="0" y="0"/>
                        <a:pt x="16594" y="468082"/>
                        <a:pt x="526736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312290" y="3847210"/>
                <a:ext cx="1634754" cy="1120932"/>
                <a:chOff x="7319385" y="3809734"/>
                <a:chExt cx="1634754" cy="1120932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7319385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122169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10800000">
                  <a:off x="8877572" y="4854100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877538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05844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366925" y="366925"/>
                      </a:moveTo>
                      <a:cubicBezTo>
                        <a:pt x="268908" y="464943"/>
                        <a:pt x="138603" y="518914"/>
                        <a:pt x="0" y="518914"/>
                      </a:cubicBezTo>
                      <a:lnTo>
                        <a:pt x="0" y="612147"/>
                      </a:lnTo>
                      <a:cubicBezTo>
                        <a:pt x="338081" y="612147"/>
                        <a:pt x="612147" y="338081"/>
                        <a:pt x="612147" y="0"/>
                      </a:cubicBezTo>
                      <a:lnTo>
                        <a:pt x="518914" y="0"/>
                      </a:lnTo>
                      <a:cubicBezTo>
                        <a:pt x="518914" y="138602"/>
                        <a:pt x="464943" y="268925"/>
                        <a:pt x="366925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264956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297633" y="101089"/>
                      </a:moveTo>
                      <a:lnTo>
                        <a:pt x="261188" y="20988"/>
                      </a:lnTo>
                      <a:lnTo>
                        <a:pt x="0" y="0"/>
                      </a:lnTo>
                      <a:lnTo>
                        <a:pt x="212595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637608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0" y="76555"/>
                      </a:moveTo>
                      <a:lnTo>
                        <a:pt x="179306" y="255860"/>
                      </a:lnTo>
                      <a:lnTo>
                        <a:pt x="6498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264956" y="4241483"/>
                  <a:ext cx="152997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0" h="289793" extrusionOk="0">
                      <a:moveTo>
                        <a:pt x="114391" y="289794"/>
                      </a:moveTo>
                      <a:lnTo>
                        <a:pt x="18850" y="2434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542504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250380" y="11829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310112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16746" y="225031"/>
                      </a:moveTo>
                      <a:lnTo>
                        <a:pt x="0" y="0"/>
                      </a:lnTo>
                      <a:lnTo>
                        <a:pt x="240827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08053" y="4081516"/>
                  <a:ext cx="704508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5" h="537798" extrusionOk="0">
                      <a:moveTo>
                        <a:pt x="526736" y="0"/>
                      </a:moveTo>
                      <a:cubicBezTo>
                        <a:pt x="526736" y="0"/>
                        <a:pt x="510142" y="468082"/>
                        <a:pt x="0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 rot="10800000" flipH="1">
                <a:off x="198465" y="199621"/>
                <a:ext cx="1634020" cy="1120920"/>
                <a:chOff x="6836484" y="3809734"/>
                <a:chExt cx="1634020" cy="112092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6836484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0" y="0"/>
                      </a:moveTo>
                      <a:lnTo>
                        <a:pt x="12216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6836484" y="4854088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913085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91308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245222" y="366925"/>
                      </a:moveTo>
                      <a:cubicBezTo>
                        <a:pt x="343239" y="464943"/>
                        <a:pt x="473545" y="518914"/>
                        <a:pt x="612147" y="518914"/>
                      </a:cubicBezTo>
                      <a:lnTo>
                        <a:pt x="612147" y="612147"/>
                      </a:lnTo>
                      <a:cubicBezTo>
                        <a:pt x="274066" y="612147"/>
                        <a:pt x="0" y="338081"/>
                        <a:pt x="0" y="0"/>
                      </a:cubicBezTo>
                      <a:lnTo>
                        <a:pt x="93233" y="0"/>
                      </a:lnTo>
                      <a:cubicBezTo>
                        <a:pt x="93233" y="138602"/>
                        <a:pt x="147204" y="268925"/>
                        <a:pt x="245222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7127427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0" y="101089"/>
                      </a:moveTo>
                      <a:lnTo>
                        <a:pt x="36428" y="20988"/>
                      </a:lnTo>
                      <a:lnTo>
                        <a:pt x="297632" y="0"/>
                      </a:lnTo>
                      <a:lnTo>
                        <a:pt x="85038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6913085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179306" y="76555"/>
                      </a:moveTo>
                      <a:lnTo>
                        <a:pt x="0" y="255860"/>
                      </a:lnTo>
                      <a:lnTo>
                        <a:pt x="11432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7372601" y="4241483"/>
                  <a:ext cx="153019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7" h="289793" extrusionOk="0">
                      <a:moveTo>
                        <a:pt x="0" y="289794"/>
                      </a:moveTo>
                      <a:lnTo>
                        <a:pt x="95557" y="243407"/>
                      </a:lnTo>
                      <a:lnTo>
                        <a:pt x="1144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6913085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0" y="118293"/>
                      </a:moveTo>
                      <a:lnTo>
                        <a:pt x="25038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7158259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224081" y="225031"/>
                      </a:moveTo>
                      <a:lnTo>
                        <a:pt x="240828" y="0"/>
                      </a:lnTo>
                      <a:lnTo>
                        <a:pt x="0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6977768" y="4081516"/>
                  <a:ext cx="704509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6" h="537798" extrusionOk="0">
                      <a:moveTo>
                        <a:pt x="0" y="0"/>
                      </a:moveTo>
                      <a:cubicBezTo>
                        <a:pt x="0" y="0"/>
                        <a:pt x="16594" y="468082"/>
                        <a:pt x="526736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" name="Google Shape;44;p2"/>
              <p:cNvGrpSpPr/>
              <p:nvPr/>
            </p:nvGrpSpPr>
            <p:grpSpPr>
              <a:xfrm rot="10800000" flipH="1">
                <a:off x="7310765" y="199610"/>
                <a:ext cx="1634754" cy="1120932"/>
                <a:chOff x="7319385" y="3809734"/>
                <a:chExt cx="1634754" cy="1120932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7319385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122169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0800000">
                  <a:off x="8877572" y="4854100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8877538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805844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366925" y="366925"/>
                      </a:moveTo>
                      <a:cubicBezTo>
                        <a:pt x="268908" y="464943"/>
                        <a:pt x="138603" y="518914"/>
                        <a:pt x="0" y="518914"/>
                      </a:cubicBezTo>
                      <a:lnTo>
                        <a:pt x="0" y="612147"/>
                      </a:lnTo>
                      <a:cubicBezTo>
                        <a:pt x="338081" y="612147"/>
                        <a:pt x="612147" y="338081"/>
                        <a:pt x="612147" y="0"/>
                      </a:cubicBezTo>
                      <a:lnTo>
                        <a:pt x="518914" y="0"/>
                      </a:lnTo>
                      <a:cubicBezTo>
                        <a:pt x="518914" y="138602"/>
                        <a:pt x="464943" y="268925"/>
                        <a:pt x="366925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8264956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297633" y="101089"/>
                      </a:moveTo>
                      <a:lnTo>
                        <a:pt x="261188" y="20988"/>
                      </a:lnTo>
                      <a:lnTo>
                        <a:pt x="0" y="0"/>
                      </a:lnTo>
                      <a:lnTo>
                        <a:pt x="212595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637608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0" y="76555"/>
                      </a:moveTo>
                      <a:lnTo>
                        <a:pt x="179306" y="255860"/>
                      </a:lnTo>
                      <a:lnTo>
                        <a:pt x="6498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8264956" y="4241483"/>
                  <a:ext cx="152997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0" h="289793" extrusionOk="0">
                      <a:moveTo>
                        <a:pt x="114391" y="289794"/>
                      </a:moveTo>
                      <a:lnTo>
                        <a:pt x="18850" y="2434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8542504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250380" y="11829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8310112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16746" y="225031"/>
                      </a:moveTo>
                      <a:lnTo>
                        <a:pt x="0" y="0"/>
                      </a:lnTo>
                      <a:lnTo>
                        <a:pt x="240827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8108053" y="4081516"/>
                  <a:ext cx="704508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5" h="537798" extrusionOk="0">
                      <a:moveTo>
                        <a:pt x="526736" y="0"/>
                      </a:moveTo>
                      <a:cubicBezTo>
                        <a:pt x="526736" y="0"/>
                        <a:pt x="510142" y="468082"/>
                        <a:pt x="0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5" name="Google Shape;55;p2"/>
            <p:cNvGrpSpPr/>
            <p:nvPr/>
          </p:nvGrpSpPr>
          <p:grpSpPr>
            <a:xfrm>
              <a:off x="1956150" y="275792"/>
              <a:ext cx="5231700" cy="4612458"/>
              <a:chOff x="1956150" y="275792"/>
              <a:chExt cx="5231700" cy="4612458"/>
            </a:xfrm>
          </p:grpSpPr>
          <p:grpSp>
            <p:nvGrpSpPr>
              <p:cNvPr id="56" name="Google Shape;56;p2"/>
              <p:cNvGrpSpPr/>
              <p:nvPr/>
            </p:nvGrpSpPr>
            <p:grpSpPr>
              <a:xfrm>
                <a:off x="1956150" y="275792"/>
                <a:ext cx="5231700" cy="815053"/>
                <a:chOff x="1956150" y="275792"/>
                <a:chExt cx="5231700" cy="815053"/>
              </a:xfrm>
            </p:grpSpPr>
            <p:grpSp>
              <p:nvGrpSpPr>
                <p:cNvPr id="57" name="Google Shape;57;p2"/>
                <p:cNvGrpSpPr/>
                <p:nvPr/>
              </p:nvGrpSpPr>
              <p:grpSpPr>
                <a:xfrm>
                  <a:off x="3757397" y="275792"/>
                  <a:ext cx="1629207" cy="815053"/>
                  <a:chOff x="5737185" y="3165742"/>
                  <a:chExt cx="1629207" cy="815053"/>
                </a:xfrm>
              </p:grpSpPr>
              <p:sp>
                <p:nvSpPr>
                  <p:cNvPr id="58" name="Google Shape;58;p2"/>
                  <p:cNvSpPr/>
                  <p:nvPr/>
                </p:nvSpPr>
                <p:spPr>
                  <a:xfrm rot="-8100000">
                    <a:off x="6516076" y="3893088"/>
                    <a:ext cx="72658" cy="72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18" h="72618" extrusionOk="0">
                        <a:moveTo>
                          <a:pt x="0" y="0"/>
                        </a:moveTo>
                        <a:lnTo>
                          <a:pt x="72618" y="0"/>
                        </a:lnTo>
                        <a:lnTo>
                          <a:pt x="72618" y="72618"/>
                        </a:lnTo>
                        <a:lnTo>
                          <a:pt x="0" y="72618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5850252" y="3165742"/>
                    <a:ext cx="1403073" cy="701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073" h="701545" extrusionOk="0">
                        <a:moveTo>
                          <a:pt x="1403074" y="0"/>
                        </a:moveTo>
                        <a:lnTo>
                          <a:pt x="701545" y="70154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6253147" y="3594833"/>
                    <a:ext cx="598013" cy="360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013" h="360630" extrusionOk="0">
                        <a:moveTo>
                          <a:pt x="0" y="61624"/>
                        </a:moveTo>
                        <a:lnTo>
                          <a:pt x="237383" y="299007"/>
                        </a:lnTo>
                        <a:lnTo>
                          <a:pt x="299007" y="360630"/>
                        </a:lnTo>
                        <a:lnTo>
                          <a:pt x="360647" y="299007"/>
                        </a:lnTo>
                        <a:lnTo>
                          <a:pt x="598013" y="61624"/>
                        </a:lnTo>
                        <a:lnTo>
                          <a:pt x="536390" y="0"/>
                        </a:lnTo>
                        <a:lnTo>
                          <a:pt x="299007" y="237383"/>
                        </a:lnTo>
                        <a:lnTo>
                          <a:pt x="61640" y="0"/>
                        </a:lnTo>
                        <a:lnTo>
                          <a:pt x="0" y="61624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6250873" y="3556030"/>
                    <a:ext cx="598013" cy="360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013" h="360630" extrusionOk="0">
                        <a:moveTo>
                          <a:pt x="0" y="61640"/>
                        </a:moveTo>
                        <a:lnTo>
                          <a:pt x="237383" y="299007"/>
                        </a:lnTo>
                        <a:lnTo>
                          <a:pt x="299007" y="360630"/>
                        </a:lnTo>
                        <a:lnTo>
                          <a:pt x="360630" y="299007"/>
                        </a:lnTo>
                        <a:lnTo>
                          <a:pt x="598013" y="61640"/>
                        </a:lnTo>
                        <a:lnTo>
                          <a:pt x="536390" y="0"/>
                        </a:lnTo>
                        <a:lnTo>
                          <a:pt x="299007" y="237383"/>
                        </a:lnTo>
                        <a:lnTo>
                          <a:pt x="61624" y="0"/>
                        </a:lnTo>
                        <a:lnTo>
                          <a:pt x="0" y="6164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373357" y="3581141"/>
                    <a:ext cx="353029" cy="1765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029" h="176506" extrusionOk="0">
                        <a:moveTo>
                          <a:pt x="117682" y="0"/>
                        </a:moveTo>
                        <a:lnTo>
                          <a:pt x="0" y="0"/>
                        </a:lnTo>
                        <a:lnTo>
                          <a:pt x="176523" y="176506"/>
                        </a:lnTo>
                        <a:lnTo>
                          <a:pt x="353029" y="0"/>
                        </a:lnTo>
                        <a:lnTo>
                          <a:pt x="235364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61618" y="3492880"/>
                    <a:ext cx="88261" cy="264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1" h="264767" extrusionOk="0">
                        <a:moveTo>
                          <a:pt x="0" y="0"/>
                        </a:moveTo>
                        <a:lnTo>
                          <a:pt x="88262" y="264768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6461618" y="3404635"/>
                    <a:ext cx="176523" cy="353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523" h="353012" extrusionOk="0">
                        <a:moveTo>
                          <a:pt x="0" y="88244"/>
                        </a:moveTo>
                        <a:lnTo>
                          <a:pt x="88262" y="0"/>
                        </a:lnTo>
                        <a:lnTo>
                          <a:pt x="88262" y="353012"/>
                        </a:lnTo>
                        <a:lnTo>
                          <a:pt x="176523" y="88244"/>
                        </a:lnTo>
                        <a:lnTo>
                          <a:pt x="88262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6471018" y="3442217"/>
                    <a:ext cx="157723" cy="7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23" h="78861" extrusionOk="0">
                        <a:moveTo>
                          <a:pt x="0" y="78862"/>
                        </a:moveTo>
                        <a:lnTo>
                          <a:pt x="78862" y="0"/>
                        </a:lnTo>
                        <a:lnTo>
                          <a:pt x="157724" y="7886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5737185" y="3165742"/>
                    <a:ext cx="1629207" cy="814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9207" h="814612" extrusionOk="0">
                        <a:moveTo>
                          <a:pt x="1629208" y="0"/>
                        </a:moveTo>
                        <a:lnTo>
                          <a:pt x="814612" y="81461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67" name="Google Shape;67;p2"/>
                <p:cNvCxnSpPr/>
                <p:nvPr/>
              </p:nvCxnSpPr>
              <p:spPr>
                <a:xfrm>
                  <a:off x="1956150" y="278775"/>
                  <a:ext cx="5231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8" name="Google Shape;68;p2"/>
              <p:cNvCxnSpPr/>
              <p:nvPr/>
            </p:nvCxnSpPr>
            <p:spPr>
              <a:xfrm>
                <a:off x="1956150" y="4888250"/>
                <a:ext cx="523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" name="Google Shape;69;p2"/>
            <p:cNvGrpSpPr/>
            <p:nvPr/>
          </p:nvGrpSpPr>
          <p:grpSpPr>
            <a:xfrm>
              <a:off x="278025" y="1458750"/>
              <a:ext cx="8589375" cy="2226000"/>
              <a:chOff x="278025" y="1458750"/>
              <a:chExt cx="8589375" cy="2226000"/>
            </a:xfrm>
          </p:grpSpPr>
          <p:cxnSp>
            <p:nvCxnSpPr>
              <p:cNvPr id="70" name="Google Shape;70;p2"/>
              <p:cNvCxnSpPr/>
              <p:nvPr/>
            </p:nvCxnSpPr>
            <p:spPr>
              <a:xfrm>
                <a:off x="278025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8867400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815506" y="1676616"/>
            <a:ext cx="7519500" cy="14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2307675" y="310231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198465" y="199610"/>
            <a:ext cx="8748579" cy="4768532"/>
            <a:chOff x="198465" y="199610"/>
            <a:chExt cx="8748579" cy="4768532"/>
          </a:xfrm>
        </p:grpSpPr>
        <p:grpSp>
          <p:nvGrpSpPr>
            <p:cNvPr id="76" name="Google Shape;76;p3"/>
            <p:cNvGrpSpPr/>
            <p:nvPr/>
          </p:nvGrpSpPr>
          <p:grpSpPr>
            <a:xfrm>
              <a:off x="198465" y="199610"/>
              <a:ext cx="8748579" cy="4768532"/>
              <a:chOff x="198465" y="199610"/>
              <a:chExt cx="8748579" cy="4768532"/>
            </a:xfrm>
          </p:grpSpPr>
          <p:grpSp>
            <p:nvGrpSpPr>
              <p:cNvPr id="77" name="Google Shape;77;p3"/>
              <p:cNvGrpSpPr/>
              <p:nvPr/>
            </p:nvGrpSpPr>
            <p:grpSpPr>
              <a:xfrm>
                <a:off x="199990" y="3847210"/>
                <a:ext cx="1634020" cy="1120920"/>
                <a:chOff x="6836484" y="3809734"/>
                <a:chExt cx="1634020" cy="1120920"/>
              </a:xfrm>
            </p:grpSpPr>
            <p:sp>
              <p:nvSpPr>
                <p:cNvPr id="78" name="Google Shape;78;p3"/>
                <p:cNvSpPr/>
                <p:nvPr/>
              </p:nvSpPr>
              <p:spPr>
                <a:xfrm>
                  <a:off x="6836484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0" y="0"/>
                      </a:moveTo>
                      <a:lnTo>
                        <a:pt x="12216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6836484" y="4854088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6913085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691308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245222" y="366925"/>
                      </a:moveTo>
                      <a:cubicBezTo>
                        <a:pt x="343239" y="464943"/>
                        <a:pt x="473545" y="518914"/>
                        <a:pt x="612147" y="518914"/>
                      </a:cubicBezTo>
                      <a:lnTo>
                        <a:pt x="612147" y="612147"/>
                      </a:lnTo>
                      <a:cubicBezTo>
                        <a:pt x="274066" y="612147"/>
                        <a:pt x="0" y="338081"/>
                        <a:pt x="0" y="0"/>
                      </a:cubicBezTo>
                      <a:lnTo>
                        <a:pt x="93233" y="0"/>
                      </a:lnTo>
                      <a:cubicBezTo>
                        <a:pt x="93233" y="138602"/>
                        <a:pt x="147204" y="268925"/>
                        <a:pt x="245222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7127427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0" y="101089"/>
                      </a:moveTo>
                      <a:lnTo>
                        <a:pt x="36428" y="20988"/>
                      </a:lnTo>
                      <a:lnTo>
                        <a:pt x="297632" y="0"/>
                      </a:lnTo>
                      <a:lnTo>
                        <a:pt x="85038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6913085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179306" y="76555"/>
                      </a:moveTo>
                      <a:lnTo>
                        <a:pt x="0" y="255860"/>
                      </a:lnTo>
                      <a:lnTo>
                        <a:pt x="11432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7372601" y="4241483"/>
                  <a:ext cx="153019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7" h="289793" extrusionOk="0">
                      <a:moveTo>
                        <a:pt x="0" y="289794"/>
                      </a:moveTo>
                      <a:lnTo>
                        <a:pt x="95557" y="243407"/>
                      </a:lnTo>
                      <a:lnTo>
                        <a:pt x="1144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6913085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0" y="118293"/>
                      </a:moveTo>
                      <a:lnTo>
                        <a:pt x="25038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158259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224081" y="225031"/>
                      </a:moveTo>
                      <a:lnTo>
                        <a:pt x="240828" y="0"/>
                      </a:lnTo>
                      <a:lnTo>
                        <a:pt x="0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6977768" y="4081516"/>
                  <a:ext cx="704509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6" h="537798" extrusionOk="0">
                      <a:moveTo>
                        <a:pt x="0" y="0"/>
                      </a:moveTo>
                      <a:cubicBezTo>
                        <a:pt x="0" y="0"/>
                        <a:pt x="16594" y="468082"/>
                        <a:pt x="526736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88;p3"/>
              <p:cNvGrpSpPr/>
              <p:nvPr/>
            </p:nvGrpSpPr>
            <p:grpSpPr>
              <a:xfrm>
                <a:off x="7312290" y="3847210"/>
                <a:ext cx="1634754" cy="1120932"/>
                <a:chOff x="7319385" y="3809734"/>
                <a:chExt cx="1634754" cy="1120932"/>
              </a:xfrm>
            </p:grpSpPr>
            <p:sp>
              <p:nvSpPr>
                <p:cNvPr id="89" name="Google Shape;89;p3"/>
                <p:cNvSpPr/>
                <p:nvPr/>
              </p:nvSpPr>
              <p:spPr>
                <a:xfrm>
                  <a:off x="7319385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122169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 rot="10800000">
                  <a:off x="8877572" y="4854100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8877538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805844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366925" y="366925"/>
                      </a:moveTo>
                      <a:cubicBezTo>
                        <a:pt x="268908" y="464943"/>
                        <a:pt x="138603" y="518914"/>
                        <a:pt x="0" y="518914"/>
                      </a:cubicBezTo>
                      <a:lnTo>
                        <a:pt x="0" y="612147"/>
                      </a:lnTo>
                      <a:cubicBezTo>
                        <a:pt x="338081" y="612147"/>
                        <a:pt x="612147" y="338081"/>
                        <a:pt x="612147" y="0"/>
                      </a:cubicBezTo>
                      <a:lnTo>
                        <a:pt x="518914" y="0"/>
                      </a:lnTo>
                      <a:cubicBezTo>
                        <a:pt x="518914" y="138602"/>
                        <a:pt x="464943" y="268925"/>
                        <a:pt x="366925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8264956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297633" y="101089"/>
                      </a:moveTo>
                      <a:lnTo>
                        <a:pt x="261188" y="20988"/>
                      </a:lnTo>
                      <a:lnTo>
                        <a:pt x="0" y="0"/>
                      </a:lnTo>
                      <a:lnTo>
                        <a:pt x="212595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8637608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0" y="76555"/>
                      </a:moveTo>
                      <a:lnTo>
                        <a:pt x="179306" y="255860"/>
                      </a:lnTo>
                      <a:lnTo>
                        <a:pt x="6498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8264956" y="4241483"/>
                  <a:ext cx="152997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0" h="289793" extrusionOk="0">
                      <a:moveTo>
                        <a:pt x="114391" y="289794"/>
                      </a:moveTo>
                      <a:lnTo>
                        <a:pt x="18850" y="2434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8542504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250380" y="11829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8310112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16746" y="225031"/>
                      </a:moveTo>
                      <a:lnTo>
                        <a:pt x="0" y="0"/>
                      </a:lnTo>
                      <a:lnTo>
                        <a:pt x="240827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8108053" y="4081516"/>
                  <a:ext cx="704508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5" h="537798" extrusionOk="0">
                      <a:moveTo>
                        <a:pt x="526736" y="0"/>
                      </a:moveTo>
                      <a:cubicBezTo>
                        <a:pt x="526736" y="0"/>
                        <a:pt x="510142" y="468082"/>
                        <a:pt x="0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" name="Google Shape;99;p3"/>
              <p:cNvGrpSpPr/>
              <p:nvPr/>
            </p:nvGrpSpPr>
            <p:grpSpPr>
              <a:xfrm rot="10800000" flipH="1">
                <a:off x="198465" y="199621"/>
                <a:ext cx="1634020" cy="1120920"/>
                <a:chOff x="6836484" y="3809734"/>
                <a:chExt cx="1634020" cy="1120920"/>
              </a:xfrm>
            </p:grpSpPr>
            <p:sp>
              <p:nvSpPr>
                <p:cNvPr id="100" name="Google Shape;100;p3"/>
                <p:cNvSpPr/>
                <p:nvPr/>
              </p:nvSpPr>
              <p:spPr>
                <a:xfrm>
                  <a:off x="6836484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0" y="0"/>
                      </a:moveTo>
                      <a:lnTo>
                        <a:pt x="12216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6836484" y="4854088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6913085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691308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245222" y="366925"/>
                      </a:moveTo>
                      <a:cubicBezTo>
                        <a:pt x="343239" y="464943"/>
                        <a:pt x="473545" y="518914"/>
                        <a:pt x="612147" y="518914"/>
                      </a:cubicBezTo>
                      <a:lnTo>
                        <a:pt x="612147" y="612147"/>
                      </a:lnTo>
                      <a:cubicBezTo>
                        <a:pt x="274066" y="612147"/>
                        <a:pt x="0" y="338081"/>
                        <a:pt x="0" y="0"/>
                      </a:cubicBezTo>
                      <a:lnTo>
                        <a:pt x="93233" y="0"/>
                      </a:lnTo>
                      <a:cubicBezTo>
                        <a:pt x="93233" y="138602"/>
                        <a:pt x="147204" y="268925"/>
                        <a:pt x="245222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7127427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0" y="101089"/>
                      </a:moveTo>
                      <a:lnTo>
                        <a:pt x="36428" y="20988"/>
                      </a:lnTo>
                      <a:lnTo>
                        <a:pt x="297632" y="0"/>
                      </a:lnTo>
                      <a:lnTo>
                        <a:pt x="85038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6913085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179306" y="76555"/>
                      </a:moveTo>
                      <a:lnTo>
                        <a:pt x="0" y="255860"/>
                      </a:lnTo>
                      <a:lnTo>
                        <a:pt x="11432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7372601" y="4241483"/>
                  <a:ext cx="153019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07" h="289793" extrusionOk="0">
                      <a:moveTo>
                        <a:pt x="0" y="289794"/>
                      </a:moveTo>
                      <a:lnTo>
                        <a:pt x="95557" y="243407"/>
                      </a:lnTo>
                      <a:lnTo>
                        <a:pt x="1144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6913085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0" y="118293"/>
                      </a:moveTo>
                      <a:lnTo>
                        <a:pt x="25038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7158259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224081" y="225031"/>
                      </a:moveTo>
                      <a:lnTo>
                        <a:pt x="240828" y="0"/>
                      </a:lnTo>
                      <a:lnTo>
                        <a:pt x="0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6977768" y="4081516"/>
                  <a:ext cx="704509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6" h="537798" extrusionOk="0">
                      <a:moveTo>
                        <a:pt x="0" y="0"/>
                      </a:moveTo>
                      <a:cubicBezTo>
                        <a:pt x="0" y="0"/>
                        <a:pt x="16594" y="468082"/>
                        <a:pt x="526736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" name="Google Shape;110;p3"/>
              <p:cNvGrpSpPr/>
              <p:nvPr/>
            </p:nvGrpSpPr>
            <p:grpSpPr>
              <a:xfrm rot="10800000" flipH="1">
                <a:off x="7310765" y="199610"/>
                <a:ext cx="1634754" cy="1120932"/>
                <a:chOff x="7319385" y="3809734"/>
                <a:chExt cx="1634754" cy="1120932"/>
              </a:xfrm>
            </p:grpSpPr>
            <p:sp>
              <p:nvSpPr>
                <p:cNvPr id="111" name="Google Shape;111;p3"/>
                <p:cNvSpPr/>
                <p:nvPr/>
              </p:nvSpPr>
              <p:spPr>
                <a:xfrm>
                  <a:off x="7319385" y="4854088"/>
                  <a:ext cx="1634020" cy="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697" h="1696" extrusionOk="0">
                      <a:moveTo>
                        <a:pt x="122169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 rot="10800000">
                  <a:off x="8877572" y="4854100"/>
                  <a:ext cx="76567" cy="7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6" h="57246" extrusionOk="0">
                      <a:moveTo>
                        <a:pt x="0" y="0"/>
                      </a:moveTo>
                      <a:lnTo>
                        <a:pt x="57246" y="0"/>
                      </a:lnTo>
                      <a:lnTo>
                        <a:pt x="57246" y="57246"/>
                      </a:lnTo>
                      <a:lnTo>
                        <a:pt x="0" y="5724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8877538" y="3809734"/>
                  <a:ext cx="2268" cy="112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37704" extrusionOk="0">
                      <a:moveTo>
                        <a:pt x="0" y="8377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8058445" y="4034974"/>
                  <a:ext cx="818745" cy="8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6" h="612146" extrusionOk="0">
                      <a:moveTo>
                        <a:pt x="366925" y="366925"/>
                      </a:moveTo>
                      <a:cubicBezTo>
                        <a:pt x="268908" y="464943"/>
                        <a:pt x="138603" y="518914"/>
                        <a:pt x="0" y="518914"/>
                      </a:cubicBezTo>
                      <a:lnTo>
                        <a:pt x="0" y="612147"/>
                      </a:lnTo>
                      <a:cubicBezTo>
                        <a:pt x="338081" y="612147"/>
                        <a:pt x="612147" y="338081"/>
                        <a:pt x="612147" y="0"/>
                      </a:cubicBezTo>
                      <a:lnTo>
                        <a:pt x="518914" y="0"/>
                      </a:lnTo>
                      <a:cubicBezTo>
                        <a:pt x="518914" y="138602"/>
                        <a:pt x="464943" y="268925"/>
                        <a:pt x="366925" y="366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8264956" y="4241483"/>
                  <a:ext cx="398083" cy="2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2" h="212594" extrusionOk="0">
                      <a:moveTo>
                        <a:pt x="297633" y="101089"/>
                      </a:moveTo>
                      <a:lnTo>
                        <a:pt x="261188" y="20988"/>
                      </a:lnTo>
                      <a:lnTo>
                        <a:pt x="0" y="0"/>
                      </a:lnTo>
                      <a:lnTo>
                        <a:pt x="212595" y="2125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8637608" y="4511722"/>
                  <a:ext cx="239820" cy="342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05" h="255860" extrusionOk="0">
                      <a:moveTo>
                        <a:pt x="0" y="76555"/>
                      </a:moveTo>
                      <a:lnTo>
                        <a:pt x="179306" y="255860"/>
                      </a:lnTo>
                      <a:lnTo>
                        <a:pt x="6498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8264956" y="4241483"/>
                  <a:ext cx="152997" cy="38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0" h="289793" extrusionOk="0">
                      <a:moveTo>
                        <a:pt x="114391" y="289794"/>
                      </a:moveTo>
                      <a:lnTo>
                        <a:pt x="18850" y="2434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8542504" y="4695800"/>
                  <a:ext cx="334882" cy="1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79" h="118292" extrusionOk="0">
                      <a:moveTo>
                        <a:pt x="250380" y="11829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8310112" y="4286641"/>
                  <a:ext cx="322106" cy="30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27" h="225031" extrusionOk="0">
                      <a:moveTo>
                        <a:pt x="16746" y="225031"/>
                      </a:moveTo>
                      <a:lnTo>
                        <a:pt x="0" y="0"/>
                      </a:lnTo>
                      <a:lnTo>
                        <a:pt x="240827" y="1666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8108053" y="4081516"/>
                  <a:ext cx="704508" cy="7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35" h="537798" extrusionOk="0">
                      <a:moveTo>
                        <a:pt x="526736" y="0"/>
                      </a:moveTo>
                      <a:cubicBezTo>
                        <a:pt x="526736" y="0"/>
                        <a:pt x="510142" y="468082"/>
                        <a:pt x="0" y="5377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21" name="Google Shape;121;p3"/>
            <p:cNvCxnSpPr/>
            <p:nvPr/>
          </p:nvCxnSpPr>
          <p:spPr>
            <a:xfrm>
              <a:off x="1956150" y="278775"/>
              <a:ext cx="523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1956150" y="4888250"/>
              <a:ext cx="523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" name="Google Shape;123;p3"/>
            <p:cNvGrpSpPr/>
            <p:nvPr/>
          </p:nvGrpSpPr>
          <p:grpSpPr>
            <a:xfrm>
              <a:off x="278025" y="1458750"/>
              <a:ext cx="8589375" cy="2226000"/>
              <a:chOff x="278025" y="1458750"/>
              <a:chExt cx="8589375" cy="2226000"/>
            </a:xfrm>
          </p:grpSpPr>
          <p:cxnSp>
            <p:nvCxnSpPr>
              <p:cNvPr id="124" name="Google Shape;124;p3"/>
              <p:cNvCxnSpPr/>
              <p:nvPr/>
            </p:nvCxnSpPr>
            <p:spPr>
              <a:xfrm>
                <a:off x="278025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>
                <a:off x="8867400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3220768" y="2010109"/>
            <a:ext cx="45600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3"/>
          <p:cNvSpPr txBox="1">
            <a:spLocks noGrp="1"/>
          </p:cNvSpPr>
          <p:nvPr>
            <p:ph type="subTitle" idx="1"/>
          </p:nvPr>
        </p:nvSpPr>
        <p:spPr>
          <a:xfrm>
            <a:off x="3220768" y="2819809"/>
            <a:ext cx="456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220128" y="207160"/>
            <a:ext cx="8697360" cy="4721943"/>
            <a:chOff x="220128" y="207160"/>
            <a:chExt cx="8697360" cy="4721943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220128" y="3944923"/>
              <a:ext cx="1046141" cy="984179"/>
              <a:chOff x="2919823" y="2375799"/>
              <a:chExt cx="1046141" cy="984179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2919823" y="3302732"/>
                <a:ext cx="57246" cy="57246"/>
              </a:xfrm>
              <a:custGeom>
                <a:avLst/>
                <a:gdLst/>
                <a:ahLst/>
                <a:cxnLst/>
                <a:rect l="l" t="t" r="r" b="b"/>
                <a:pathLst>
                  <a:path w="57246" h="57246" extrusionOk="0">
                    <a:moveTo>
                      <a:pt x="0" y="0"/>
                    </a:moveTo>
                    <a:lnTo>
                      <a:pt x="57246" y="0"/>
                    </a:lnTo>
                    <a:lnTo>
                      <a:pt x="57246" y="57246"/>
                    </a:lnTo>
                    <a:lnTo>
                      <a:pt x="0" y="5724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919823" y="2375799"/>
                <a:ext cx="1046141" cy="984178"/>
              </a:xfrm>
              <a:custGeom>
                <a:avLst/>
                <a:gdLst/>
                <a:ahLst/>
                <a:cxnLst/>
                <a:rect l="l" t="t" r="r" b="b"/>
                <a:pathLst>
                  <a:path w="1046141" h="984178" extrusionOk="0">
                    <a:moveTo>
                      <a:pt x="57229" y="984179"/>
                    </a:moveTo>
                    <a:lnTo>
                      <a:pt x="57229" y="0"/>
                    </a:lnTo>
                    <a:lnTo>
                      <a:pt x="1046142" y="926933"/>
                    </a:lnTo>
                    <a:lnTo>
                      <a:pt x="0" y="926933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2977052" y="2690585"/>
                <a:ext cx="612146" cy="612146"/>
              </a:xfrm>
              <a:custGeom>
                <a:avLst/>
                <a:gdLst/>
                <a:ahLst/>
                <a:cxnLst/>
                <a:rect l="l" t="t" r="r" b="b"/>
                <a:pathLst>
                  <a:path w="612146" h="612146" extrusionOk="0">
                    <a:moveTo>
                      <a:pt x="245222" y="366925"/>
                    </a:moveTo>
                    <a:cubicBezTo>
                      <a:pt x="343239" y="464942"/>
                      <a:pt x="473545" y="518914"/>
                      <a:pt x="612147" y="518914"/>
                    </a:cubicBezTo>
                    <a:lnTo>
                      <a:pt x="612147" y="612147"/>
                    </a:lnTo>
                    <a:cubicBezTo>
                      <a:pt x="274065" y="612147"/>
                      <a:pt x="0" y="338081"/>
                      <a:pt x="0" y="0"/>
                    </a:cubicBezTo>
                    <a:lnTo>
                      <a:pt x="93233" y="0"/>
                    </a:lnTo>
                    <a:cubicBezTo>
                      <a:pt x="93233" y="138602"/>
                      <a:pt x="147204" y="268925"/>
                      <a:pt x="245222" y="366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137236" y="2844916"/>
                <a:ext cx="297632" cy="212594"/>
              </a:xfrm>
              <a:custGeom>
                <a:avLst/>
                <a:gdLst/>
                <a:ahLst/>
                <a:cxnLst/>
                <a:rect l="l" t="t" r="r" b="b"/>
                <a:pathLst>
                  <a:path w="297632" h="212594" extrusionOk="0">
                    <a:moveTo>
                      <a:pt x="0" y="101088"/>
                    </a:moveTo>
                    <a:lnTo>
                      <a:pt x="36445" y="20988"/>
                    </a:lnTo>
                    <a:lnTo>
                      <a:pt x="297632" y="0"/>
                    </a:lnTo>
                    <a:lnTo>
                      <a:pt x="85038" y="21259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2977052" y="3046872"/>
                <a:ext cx="179305" cy="255859"/>
              </a:xfrm>
              <a:custGeom>
                <a:avLst/>
                <a:gdLst/>
                <a:ahLst/>
                <a:cxnLst/>
                <a:rect l="l" t="t" r="r" b="b"/>
                <a:pathLst>
                  <a:path w="179305" h="255859" extrusionOk="0">
                    <a:moveTo>
                      <a:pt x="179306" y="76554"/>
                    </a:moveTo>
                    <a:lnTo>
                      <a:pt x="0" y="255860"/>
                    </a:lnTo>
                    <a:lnTo>
                      <a:pt x="11434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3320478" y="2844916"/>
                <a:ext cx="114390" cy="289810"/>
              </a:xfrm>
              <a:custGeom>
                <a:avLst/>
                <a:gdLst/>
                <a:ahLst/>
                <a:cxnLst/>
                <a:rect l="l" t="t" r="r" b="b"/>
                <a:pathLst>
                  <a:path w="114390" h="289810" extrusionOk="0">
                    <a:moveTo>
                      <a:pt x="0" y="289811"/>
                    </a:moveTo>
                    <a:lnTo>
                      <a:pt x="95540" y="243406"/>
                    </a:lnTo>
                    <a:lnTo>
                      <a:pt x="114391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977052" y="3184439"/>
                <a:ext cx="25037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250379" h="118292" extrusionOk="0">
                    <a:moveTo>
                      <a:pt x="0" y="118293"/>
                    </a:moveTo>
                    <a:lnTo>
                      <a:pt x="25038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3160294" y="2878680"/>
                <a:ext cx="240827" cy="225014"/>
              </a:xfrm>
              <a:custGeom>
                <a:avLst/>
                <a:gdLst/>
                <a:ahLst/>
                <a:cxnLst/>
                <a:rect l="l" t="t" r="r" b="b"/>
                <a:pathLst>
                  <a:path w="240827" h="225014" extrusionOk="0">
                    <a:moveTo>
                      <a:pt x="224081" y="225014"/>
                    </a:moveTo>
                    <a:lnTo>
                      <a:pt x="240827" y="0"/>
                    </a:lnTo>
                    <a:lnTo>
                      <a:pt x="0" y="1666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3025390" y="2725367"/>
                <a:ext cx="526735" cy="537798"/>
              </a:xfrm>
              <a:custGeom>
                <a:avLst/>
                <a:gdLst/>
                <a:ahLst/>
                <a:cxnLst/>
                <a:rect l="l" t="t" r="r" b="b"/>
                <a:pathLst>
                  <a:path w="526735" h="537798" extrusionOk="0">
                    <a:moveTo>
                      <a:pt x="0" y="0"/>
                    </a:moveTo>
                    <a:cubicBezTo>
                      <a:pt x="0" y="0"/>
                      <a:pt x="16594" y="468081"/>
                      <a:pt x="526736" y="537798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 rot="10800000">
              <a:off x="7871348" y="207160"/>
              <a:ext cx="1046141" cy="984179"/>
              <a:chOff x="2919823" y="2375799"/>
              <a:chExt cx="1046141" cy="984179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2919823" y="3302732"/>
                <a:ext cx="57246" cy="57246"/>
              </a:xfrm>
              <a:custGeom>
                <a:avLst/>
                <a:gdLst/>
                <a:ahLst/>
                <a:cxnLst/>
                <a:rect l="l" t="t" r="r" b="b"/>
                <a:pathLst>
                  <a:path w="57246" h="57246" extrusionOk="0">
                    <a:moveTo>
                      <a:pt x="0" y="0"/>
                    </a:moveTo>
                    <a:lnTo>
                      <a:pt x="57246" y="0"/>
                    </a:lnTo>
                    <a:lnTo>
                      <a:pt x="57246" y="57246"/>
                    </a:lnTo>
                    <a:lnTo>
                      <a:pt x="0" y="5724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2919823" y="2375799"/>
                <a:ext cx="1046141" cy="984178"/>
              </a:xfrm>
              <a:custGeom>
                <a:avLst/>
                <a:gdLst/>
                <a:ahLst/>
                <a:cxnLst/>
                <a:rect l="l" t="t" r="r" b="b"/>
                <a:pathLst>
                  <a:path w="1046141" h="984178" extrusionOk="0">
                    <a:moveTo>
                      <a:pt x="57229" y="984179"/>
                    </a:moveTo>
                    <a:lnTo>
                      <a:pt x="57229" y="0"/>
                    </a:lnTo>
                    <a:lnTo>
                      <a:pt x="1046142" y="926933"/>
                    </a:lnTo>
                    <a:lnTo>
                      <a:pt x="0" y="926933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977052" y="2690585"/>
                <a:ext cx="612146" cy="612146"/>
              </a:xfrm>
              <a:custGeom>
                <a:avLst/>
                <a:gdLst/>
                <a:ahLst/>
                <a:cxnLst/>
                <a:rect l="l" t="t" r="r" b="b"/>
                <a:pathLst>
                  <a:path w="612146" h="612146" extrusionOk="0">
                    <a:moveTo>
                      <a:pt x="245222" y="366925"/>
                    </a:moveTo>
                    <a:cubicBezTo>
                      <a:pt x="343239" y="464942"/>
                      <a:pt x="473545" y="518914"/>
                      <a:pt x="612147" y="518914"/>
                    </a:cubicBezTo>
                    <a:lnTo>
                      <a:pt x="612147" y="612147"/>
                    </a:lnTo>
                    <a:cubicBezTo>
                      <a:pt x="274065" y="612147"/>
                      <a:pt x="0" y="338081"/>
                      <a:pt x="0" y="0"/>
                    </a:cubicBezTo>
                    <a:lnTo>
                      <a:pt x="93233" y="0"/>
                    </a:lnTo>
                    <a:cubicBezTo>
                      <a:pt x="93233" y="138602"/>
                      <a:pt x="147204" y="268925"/>
                      <a:pt x="245222" y="366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137236" y="2844916"/>
                <a:ext cx="297632" cy="212594"/>
              </a:xfrm>
              <a:custGeom>
                <a:avLst/>
                <a:gdLst/>
                <a:ahLst/>
                <a:cxnLst/>
                <a:rect l="l" t="t" r="r" b="b"/>
                <a:pathLst>
                  <a:path w="297632" h="212594" extrusionOk="0">
                    <a:moveTo>
                      <a:pt x="0" y="101088"/>
                    </a:moveTo>
                    <a:lnTo>
                      <a:pt x="36445" y="20988"/>
                    </a:lnTo>
                    <a:lnTo>
                      <a:pt x="297632" y="0"/>
                    </a:lnTo>
                    <a:lnTo>
                      <a:pt x="85038" y="21259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2977052" y="3046872"/>
                <a:ext cx="179305" cy="255859"/>
              </a:xfrm>
              <a:custGeom>
                <a:avLst/>
                <a:gdLst/>
                <a:ahLst/>
                <a:cxnLst/>
                <a:rect l="l" t="t" r="r" b="b"/>
                <a:pathLst>
                  <a:path w="179305" h="255859" extrusionOk="0">
                    <a:moveTo>
                      <a:pt x="179306" y="76554"/>
                    </a:moveTo>
                    <a:lnTo>
                      <a:pt x="0" y="255860"/>
                    </a:lnTo>
                    <a:lnTo>
                      <a:pt x="11434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320478" y="2844916"/>
                <a:ext cx="114390" cy="289810"/>
              </a:xfrm>
              <a:custGeom>
                <a:avLst/>
                <a:gdLst/>
                <a:ahLst/>
                <a:cxnLst/>
                <a:rect l="l" t="t" r="r" b="b"/>
                <a:pathLst>
                  <a:path w="114390" h="289810" extrusionOk="0">
                    <a:moveTo>
                      <a:pt x="0" y="289811"/>
                    </a:moveTo>
                    <a:lnTo>
                      <a:pt x="95540" y="243406"/>
                    </a:lnTo>
                    <a:lnTo>
                      <a:pt x="114391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2977052" y="3184439"/>
                <a:ext cx="25037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250379" h="118292" extrusionOk="0">
                    <a:moveTo>
                      <a:pt x="0" y="118293"/>
                    </a:moveTo>
                    <a:lnTo>
                      <a:pt x="25038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3160294" y="2878680"/>
                <a:ext cx="240827" cy="225014"/>
              </a:xfrm>
              <a:custGeom>
                <a:avLst/>
                <a:gdLst/>
                <a:ahLst/>
                <a:cxnLst/>
                <a:rect l="l" t="t" r="r" b="b"/>
                <a:pathLst>
                  <a:path w="240827" h="225014" extrusionOk="0">
                    <a:moveTo>
                      <a:pt x="224081" y="225014"/>
                    </a:moveTo>
                    <a:lnTo>
                      <a:pt x="240827" y="0"/>
                    </a:lnTo>
                    <a:lnTo>
                      <a:pt x="0" y="1666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025390" y="2725367"/>
                <a:ext cx="526735" cy="537798"/>
              </a:xfrm>
              <a:custGeom>
                <a:avLst/>
                <a:gdLst/>
                <a:ahLst/>
                <a:cxnLst/>
                <a:rect l="l" t="t" r="r" b="b"/>
                <a:pathLst>
                  <a:path w="526735" h="537798" extrusionOk="0">
                    <a:moveTo>
                      <a:pt x="0" y="0"/>
                    </a:moveTo>
                    <a:cubicBezTo>
                      <a:pt x="0" y="0"/>
                      <a:pt x="16594" y="468081"/>
                      <a:pt x="526736" y="537798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7"/>
            <p:cNvGrpSpPr/>
            <p:nvPr/>
          </p:nvGrpSpPr>
          <p:grpSpPr>
            <a:xfrm>
              <a:off x="278025" y="539558"/>
              <a:ext cx="8589375" cy="4059738"/>
              <a:chOff x="278025" y="1458750"/>
              <a:chExt cx="8589375" cy="2873134"/>
            </a:xfrm>
          </p:grpSpPr>
          <p:cxnSp>
            <p:nvCxnSpPr>
              <p:cNvPr id="237" name="Google Shape;237;p7"/>
              <p:cNvCxnSpPr/>
              <p:nvPr/>
            </p:nvCxnSpPr>
            <p:spPr>
              <a:xfrm>
                <a:off x="278025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>
                <a:off x="8867400" y="2105884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026515" y="1776500"/>
            <a:ext cx="509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9"/>
          <p:cNvGrpSpPr/>
          <p:nvPr/>
        </p:nvGrpSpPr>
        <p:grpSpPr>
          <a:xfrm>
            <a:off x="198480" y="199600"/>
            <a:ext cx="8754803" cy="4777468"/>
            <a:chOff x="198480" y="199600"/>
            <a:chExt cx="8754803" cy="4777468"/>
          </a:xfrm>
        </p:grpSpPr>
        <p:grpSp>
          <p:nvGrpSpPr>
            <p:cNvPr id="308" name="Google Shape;308;p9"/>
            <p:cNvGrpSpPr/>
            <p:nvPr/>
          </p:nvGrpSpPr>
          <p:grpSpPr>
            <a:xfrm>
              <a:off x="198480" y="199801"/>
              <a:ext cx="8754803" cy="4776777"/>
              <a:chOff x="198480" y="199801"/>
              <a:chExt cx="8754803" cy="4776777"/>
            </a:xfrm>
          </p:grpSpPr>
          <p:grpSp>
            <p:nvGrpSpPr>
              <p:cNvPr id="309" name="Google Shape;309;p9"/>
              <p:cNvGrpSpPr/>
              <p:nvPr/>
            </p:nvGrpSpPr>
            <p:grpSpPr>
              <a:xfrm>
                <a:off x="198480" y="199801"/>
                <a:ext cx="8591647" cy="4620769"/>
                <a:chOff x="713230" y="1073126"/>
                <a:chExt cx="8591647" cy="4620769"/>
              </a:xfrm>
            </p:grpSpPr>
            <p:sp>
              <p:nvSpPr>
                <p:cNvPr id="310" name="Google Shape;310;p9"/>
                <p:cNvSpPr/>
                <p:nvPr/>
              </p:nvSpPr>
              <p:spPr>
                <a:xfrm>
                  <a:off x="713230" y="1073126"/>
                  <a:ext cx="137041" cy="1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41" h="137041" extrusionOk="0">
                      <a:moveTo>
                        <a:pt x="0" y="0"/>
                      </a:moveTo>
                      <a:lnTo>
                        <a:pt x="137041" y="0"/>
                      </a:lnTo>
                      <a:lnTo>
                        <a:pt x="137041" y="137041"/>
                      </a:lnTo>
                      <a:lnTo>
                        <a:pt x="0" y="13704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9"/>
                <p:cNvSpPr/>
                <p:nvPr/>
              </p:nvSpPr>
              <p:spPr>
                <a:xfrm>
                  <a:off x="865525" y="1223800"/>
                  <a:ext cx="8439352" cy="4470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291" h="1872291" extrusionOk="0">
                      <a:moveTo>
                        <a:pt x="0" y="0"/>
                      </a:moveTo>
                      <a:lnTo>
                        <a:pt x="1872292" y="0"/>
                      </a:lnTo>
                      <a:lnTo>
                        <a:pt x="1872292" y="1872292"/>
                      </a:lnTo>
                      <a:lnTo>
                        <a:pt x="0" y="18722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9"/>
                <p:cNvSpPr/>
                <p:nvPr/>
              </p:nvSpPr>
              <p:spPr>
                <a:xfrm>
                  <a:off x="747350" y="1106618"/>
                  <a:ext cx="797984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84" h="797984" extrusionOk="0">
                      <a:moveTo>
                        <a:pt x="797985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60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60"/>
                      </a:lnTo>
                      <a:lnTo>
                        <a:pt x="797985" y="164460"/>
                      </a:lnTo>
                      <a:lnTo>
                        <a:pt x="797985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9"/>
                <p:cNvSpPr/>
                <p:nvPr/>
              </p:nvSpPr>
              <p:spPr>
                <a:xfrm>
                  <a:off x="802170" y="1155347"/>
                  <a:ext cx="798001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01" h="797984" extrusionOk="0">
                      <a:moveTo>
                        <a:pt x="798002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77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77"/>
                      </a:lnTo>
                      <a:lnTo>
                        <a:pt x="798002" y="164477"/>
                      </a:lnTo>
                      <a:lnTo>
                        <a:pt x="79800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314056" y="157028"/>
                      </a:moveTo>
                      <a:lnTo>
                        <a:pt x="471085" y="0"/>
                      </a:lnTo>
                      <a:lnTo>
                        <a:pt x="0" y="0"/>
                      </a:lnTo>
                      <a:lnTo>
                        <a:pt x="0" y="471085"/>
                      </a:lnTo>
                      <a:lnTo>
                        <a:pt x="157028" y="3140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>
                  <a:off x="1014358" y="1367534"/>
                  <a:ext cx="471084" cy="2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235533" extrusionOk="0">
                      <a:moveTo>
                        <a:pt x="471085" y="23553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471085" y="235534"/>
                      </a:moveTo>
                      <a:lnTo>
                        <a:pt x="471085" y="471085"/>
                      </a:lnTo>
                      <a:lnTo>
                        <a:pt x="0" y="0"/>
                      </a:lnTo>
                      <a:lnTo>
                        <a:pt x="235551" y="471085"/>
                      </a:lnTo>
                      <a:lnTo>
                        <a:pt x="471085" y="47108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1224831" y="1577991"/>
                  <a:ext cx="210456" cy="21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56" h="210473" extrusionOk="0">
                      <a:moveTo>
                        <a:pt x="210457" y="0"/>
                      </a:moveTo>
                      <a:lnTo>
                        <a:pt x="210457" y="210474"/>
                      </a:lnTo>
                      <a:lnTo>
                        <a:pt x="0" y="2104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9"/>
              <p:cNvGrpSpPr/>
              <p:nvPr/>
            </p:nvGrpSpPr>
            <p:grpSpPr>
              <a:xfrm flipH="1">
                <a:off x="8063524" y="199801"/>
                <a:ext cx="886941" cy="880205"/>
                <a:chOff x="713230" y="1073126"/>
                <a:chExt cx="886941" cy="880205"/>
              </a:xfrm>
            </p:grpSpPr>
            <p:sp>
              <p:nvSpPr>
                <p:cNvPr id="319" name="Google Shape;319;p9"/>
                <p:cNvSpPr/>
                <p:nvPr/>
              </p:nvSpPr>
              <p:spPr>
                <a:xfrm>
                  <a:off x="713230" y="1073126"/>
                  <a:ext cx="137041" cy="1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41" h="137041" extrusionOk="0">
                      <a:moveTo>
                        <a:pt x="0" y="0"/>
                      </a:moveTo>
                      <a:lnTo>
                        <a:pt x="137041" y="0"/>
                      </a:lnTo>
                      <a:lnTo>
                        <a:pt x="137041" y="137041"/>
                      </a:lnTo>
                      <a:lnTo>
                        <a:pt x="0" y="13704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747350" y="1106618"/>
                  <a:ext cx="797984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84" h="797984" extrusionOk="0">
                      <a:moveTo>
                        <a:pt x="797985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60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60"/>
                      </a:lnTo>
                      <a:lnTo>
                        <a:pt x="797985" y="164460"/>
                      </a:lnTo>
                      <a:lnTo>
                        <a:pt x="797985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802170" y="1155347"/>
                  <a:ext cx="798001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01" h="797984" extrusionOk="0">
                      <a:moveTo>
                        <a:pt x="798002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77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77"/>
                      </a:lnTo>
                      <a:lnTo>
                        <a:pt x="798002" y="164477"/>
                      </a:lnTo>
                      <a:lnTo>
                        <a:pt x="79800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314056" y="157028"/>
                      </a:moveTo>
                      <a:lnTo>
                        <a:pt x="471085" y="0"/>
                      </a:lnTo>
                      <a:lnTo>
                        <a:pt x="0" y="0"/>
                      </a:lnTo>
                      <a:lnTo>
                        <a:pt x="0" y="471085"/>
                      </a:lnTo>
                      <a:lnTo>
                        <a:pt x="157028" y="3140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9"/>
                <p:cNvSpPr/>
                <p:nvPr/>
              </p:nvSpPr>
              <p:spPr>
                <a:xfrm>
                  <a:off x="1014358" y="1367534"/>
                  <a:ext cx="471084" cy="2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235533" extrusionOk="0">
                      <a:moveTo>
                        <a:pt x="471085" y="23553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471085" y="235534"/>
                      </a:moveTo>
                      <a:lnTo>
                        <a:pt x="471085" y="471085"/>
                      </a:lnTo>
                      <a:lnTo>
                        <a:pt x="0" y="0"/>
                      </a:lnTo>
                      <a:lnTo>
                        <a:pt x="235551" y="471085"/>
                      </a:lnTo>
                      <a:lnTo>
                        <a:pt x="471085" y="47108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9"/>
                <p:cNvSpPr/>
                <p:nvPr/>
              </p:nvSpPr>
              <p:spPr>
                <a:xfrm>
                  <a:off x="1224831" y="1577991"/>
                  <a:ext cx="210456" cy="21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56" h="210473" extrusionOk="0">
                      <a:moveTo>
                        <a:pt x="210457" y="0"/>
                      </a:moveTo>
                      <a:lnTo>
                        <a:pt x="210457" y="210474"/>
                      </a:lnTo>
                      <a:lnTo>
                        <a:pt x="0" y="2104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" name="Google Shape;326;p9"/>
              <p:cNvGrpSpPr/>
              <p:nvPr/>
            </p:nvGrpSpPr>
            <p:grpSpPr>
              <a:xfrm rot="10800000">
                <a:off x="8066342" y="4096374"/>
                <a:ext cx="886941" cy="880205"/>
                <a:chOff x="713230" y="1073126"/>
                <a:chExt cx="886941" cy="880205"/>
              </a:xfrm>
            </p:grpSpPr>
            <p:sp>
              <p:nvSpPr>
                <p:cNvPr id="327" name="Google Shape;327;p9"/>
                <p:cNvSpPr/>
                <p:nvPr/>
              </p:nvSpPr>
              <p:spPr>
                <a:xfrm>
                  <a:off x="713230" y="1073126"/>
                  <a:ext cx="137041" cy="1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41" h="137041" extrusionOk="0">
                      <a:moveTo>
                        <a:pt x="0" y="0"/>
                      </a:moveTo>
                      <a:lnTo>
                        <a:pt x="137041" y="0"/>
                      </a:lnTo>
                      <a:lnTo>
                        <a:pt x="137041" y="137041"/>
                      </a:lnTo>
                      <a:lnTo>
                        <a:pt x="0" y="13704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747350" y="1106618"/>
                  <a:ext cx="797984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84" h="797984" extrusionOk="0">
                      <a:moveTo>
                        <a:pt x="797985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60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60"/>
                      </a:lnTo>
                      <a:lnTo>
                        <a:pt x="797985" y="164460"/>
                      </a:lnTo>
                      <a:lnTo>
                        <a:pt x="797985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802170" y="1155347"/>
                  <a:ext cx="798001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01" h="797984" extrusionOk="0">
                      <a:moveTo>
                        <a:pt x="798002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77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77"/>
                      </a:lnTo>
                      <a:lnTo>
                        <a:pt x="798002" y="164477"/>
                      </a:lnTo>
                      <a:lnTo>
                        <a:pt x="79800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314056" y="157028"/>
                      </a:moveTo>
                      <a:lnTo>
                        <a:pt x="471085" y="0"/>
                      </a:lnTo>
                      <a:lnTo>
                        <a:pt x="0" y="0"/>
                      </a:lnTo>
                      <a:lnTo>
                        <a:pt x="0" y="471085"/>
                      </a:lnTo>
                      <a:lnTo>
                        <a:pt x="157028" y="3140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1014358" y="1367534"/>
                  <a:ext cx="471084" cy="2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235533" extrusionOk="0">
                      <a:moveTo>
                        <a:pt x="471085" y="23553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471085" y="235534"/>
                      </a:moveTo>
                      <a:lnTo>
                        <a:pt x="471085" y="471085"/>
                      </a:lnTo>
                      <a:lnTo>
                        <a:pt x="0" y="0"/>
                      </a:lnTo>
                      <a:lnTo>
                        <a:pt x="235551" y="471085"/>
                      </a:lnTo>
                      <a:lnTo>
                        <a:pt x="471085" y="47108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1224831" y="1577991"/>
                  <a:ext cx="210456" cy="21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56" h="210473" extrusionOk="0">
                      <a:moveTo>
                        <a:pt x="210457" y="0"/>
                      </a:moveTo>
                      <a:lnTo>
                        <a:pt x="210457" y="210474"/>
                      </a:lnTo>
                      <a:lnTo>
                        <a:pt x="0" y="2104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4" name="Google Shape;334;p9"/>
              <p:cNvGrpSpPr/>
              <p:nvPr/>
            </p:nvGrpSpPr>
            <p:grpSpPr>
              <a:xfrm rot="10800000" flipH="1">
                <a:off x="201293" y="4096374"/>
                <a:ext cx="886941" cy="880205"/>
                <a:chOff x="713230" y="1073126"/>
                <a:chExt cx="886941" cy="880205"/>
              </a:xfrm>
            </p:grpSpPr>
            <p:sp>
              <p:nvSpPr>
                <p:cNvPr id="335" name="Google Shape;335;p9"/>
                <p:cNvSpPr/>
                <p:nvPr/>
              </p:nvSpPr>
              <p:spPr>
                <a:xfrm>
                  <a:off x="713230" y="1073126"/>
                  <a:ext cx="137041" cy="1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41" h="137041" extrusionOk="0">
                      <a:moveTo>
                        <a:pt x="0" y="0"/>
                      </a:moveTo>
                      <a:lnTo>
                        <a:pt x="137041" y="0"/>
                      </a:lnTo>
                      <a:lnTo>
                        <a:pt x="137041" y="137041"/>
                      </a:lnTo>
                      <a:lnTo>
                        <a:pt x="0" y="13704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747350" y="1106618"/>
                  <a:ext cx="797984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84" h="797984" extrusionOk="0">
                      <a:moveTo>
                        <a:pt x="797985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60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60"/>
                      </a:lnTo>
                      <a:lnTo>
                        <a:pt x="797985" y="164460"/>
                      </a:lnTo>
                      <a:lnTo>
                        <a:pt x="797985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9"/>
                <p:cNvSpPr/>
                <p:nvPr/>
              </p:nvSpPr>
              <p:spPr>
                <a:xfrm>
                  <a:off x="802170" y="1155347"/>
                  <a:ext cx="798001" cy="79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01" h="797984" extrusionOk="0">
                      <a:moveTo>
                        <a:pt x="798002" y="0"/>
                      </a:moveTo>
                      <a:lnTo>
                        <a:pt x="164477" y="0"/>
                      </a:lnTo>
                      <a:lnTo>
                        <a:pt x="0" y="0"/>
                      </a:lnTo>
                      <a:lnTo>
                        <a:pt x="0" y="164477"/>
                      </a:lnTo>
                      <a:lnTo>
                        <a:pt x="0" y="797985"/>
                      </a:lnTo>
                      <a:lnTo>
                        <a:pt x="164477" y="797985"/>
                      </a:lnTo>
                      <a:lnTo>
                        <a:pt x="164477" y="164477"/>
                      </a:lnTo>
                      <a:lnTo>
                        <a:pt x="798002" y="164477"/>
                      </a:lnTo>
                      <a:lnTo>
                        <a:pt x="79800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314056" y="157028"/>
                      </a:moveTo>
                      <a:lnTo>
                        <a:pt x="471085" y="0"/>
                      </a:lnTo>
                      <a:lnTo>
                        <a:pt x="0" y="0"/>
                      </a:lnTo>
                      <a:lnTo>
                        <a:pt x="0" y="471085"/>
                      </a:lnTo>
                      <a:lnTo>
                        <a:pt x="157028" y="3140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1014358" y="1367534"/>
                  <a:ext cx="471084" cy="2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235533" extrusionOk="0">
                      <a:moveTo>
                        <a:pt x="471085" y="23553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1014358" y="1367534"/>
                  <a:ext cx="471084" cy="471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84" h="471084" extrusionOk="0">
                      <a:moveTo>
                        <a:pt x="471085" y="235534"/>
                      </a:moveTo>
                      <a:lnTo>
                        <a:pt x="471085" y="471085"/>
                      </a:lnTo>
                      <a:lnTo>
                        <a:pt x="0" y="0"/>
                      </a:lnTo>
                      <a:lnTo>
                        <a:pt x="235551" y="471085"/>
                      </a:lnTo>
                      <a:lnTo>
                        <a:pt x="471085" y="47108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1224831" y="1577991"/>
                  <a:ext cx="210456" cy="21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56" h="210473" extrusionOk="0">
                      <a:moveTo>
                        <a:pt x="210457" y="0"/>
                      </a:moveTo>
                      <a:lnTo>
                        <a:pt x="210457" y="210474"/>
                      </a:lnTo>
                      <a:lnTo>
                        <a:pt x="0" y="2104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2" name="Google Shape;342;p9"/>
            <p:cNvSpPr/>
            <p:nvPr/>
          </p:nvSpPr>
          <p:spPr>
            <a:xfrm>
              <a:off x="199925" y="199600"/>
              <a:ext cx="8750539" cy="4777468"/>
            </a:xfrm>
            <a:custGeom>
              <a:avLst/>
              <a:gdLst/>
              <a:ahLst/>
              <a:cxnLst/>
              <a:rect l="l" t="t" r="r" b="b"/>
              <a:pathLst>
                <a:path w="2174047" h="2174047" extrusionOk="0">
                  <a:moveTo>
                    <a:pt x="0" y="0"/>
                  </a:moveTo>
                  <a:lnTo>
                    <a:pt x="2174047" y="0"/>
                  </a:lnTo>
                  <a:lnTo>
                    <a:pt x="2174047" y="2174047"/>
                  </a:lnTo>
                  <a:lnTo>
                    <a:pt x="0" y="21740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9"/>
          <p:cNvSpPr txBox="1">
            <a:spLocks noGrp="1"/>
          </p:cNvSpPr>
          <p:nvPr>
            <p:ph type="title"/>
          </p:nvPr>
        </p:nvSpPr>
        <p:spPr>
          <a:xfrm>
            <a:off x="2135550" y="167047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1"/>
          </p:nvPr>
        </p:nvSpPr>
        <p:spPr>
          <a:xfrm>
            <a:off x="2135550" y="2801922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1"/>
          <p:cNvGrpSpPr/>
          <p:nvPr/>
        </p:nvGrpSpPr>
        <p:grpSpPr>
          <a:xfrm flipH="1">
            <a:off x="-297921" y="-310643"/>
            <a:ext cx="9741582" cy="5764962"/>
            <a:chOff x="-298165" y="-310643"/>
            <a:chExt cx="9741582" cy="5764962"/>
          </a:xfrm>
        </p:grpSpPr>
        <p:grpSp>
          <p:nvGrpSpPr>
            <p:cNvPr id="640" name="Google Shape;640;p21"/>
            <p:cNvGrpSpPr/>
            <p:nvPr/>
          </p:nvGrpSpPr>
          <p:grpSpPr>
            <a:xfrm>
              <a:off x="-298165" y="3725317"/>
              <a:ext cx="1729002" cy="1729002"/>
              <a:chOff x="3566460" y="3654029"/>
              <a:chExt cx="1729002" cy="1729002"/>
            </a:xfrm>
          </p:grpSpPr>
          <p:sp>
            <p:nvSpPr>
              <p:cNvPr id="641" name="Google Shape;641;p21"/>
              <p:cNvSpPr/>
              <p:nvPr/>
            </p:nvSpPr>
            <p:spPr>
              <a:xfrm rot="-5400000">
                <a:off x="4142835" y="4734259"/>
                <a:ext cx="72618" cy="72618"/>
              </a:xfrm>
              <a:custGeom>
                <a:avLst/>
                <a:gdLst/>
                <a:ahLst/>
                <a:cxnLst/>
                <a:rect l="l" t="t" r="r" b="b"/>
                <a:pathLst>
                  <a:path w="72618" h="72618" extrusionOk="0">
                    <a:moveTo>
                      <a:pt x="0" y="0"/>
                    </a:moveTo>
                    <a:lnTo>
                      <a:pt x="72618" y="0"/>
                    </a:lnTo>
                    <a:lnTo>
                      <a:pt x="72618" y="72618"/>
                    </a:lnTo>
                    <a:lnTo>
                      <a:pt x="0" y="7261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 rot="2700000">
                <a:off x="3768987" y="4127531"/>
                <a:ext cx="1403853" cy="701935"/>
              </a:xfrm>
              <a:custGeom>
                <a:avLst/>
                <a:gdLst/>
                <a:ahLst/>
                <a:cxnLst/>
                <a:rect l="l" t="t" r="r" b="b"/>
                <a:pathLst>
                  <a:path w="1403073" h="701545" extrusionOk="0">
                    <a:moveTo>
                      <a:pt x="1403074" y="0"/>
                    </a:moveTo>
                    <a:lnTo>
                      <a:pt x="701545" y="70154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 rot="2700000">
                <a:off x="3988983" y="4481033"/>
                <a:ext cx="598346" cy="360831"/>
              </a:xfrm>
              <a:custGeom>
                <a:avLst/>
                <a:gdLst/>
                <a:ahLst/>
                <a:cxnLst/>
                <a:rect l="l" t="t" r="r" b="b"/>
                <a:pathLst>
                  <a:path w="598013" h="360630" extrusionOk="0">
                    <a:moveTo>
                      <a:pt x="0" y="61624"/>
                    </a:moveTo>
                    <a:lnTo>
                      <a:pt x="237383" y="299007"/>
                    </a:lnTo>
                    <a:lnTo>
                      <a:pt x="299007" y="360630"/>
                    </a:lnTo>
                    <a:lnTo>
                      <a:pt x="360647" y="299007"/>
                    </a:lnTo>
                    <a:lnTo>
                      <a:pt x="598013" y="61624"/>
                    </a:lnTo>
                    <a:lnTo>
                      <a:pt x="536390" y="0"/>
                    </a:lnTo>
                    <a:lnTo>
                      <a:pt x="299007" y="237383"/>
                    </a:lnTo>
                    <a:lnTo>
                      <a:pt x="61640" y="0"/>
                    </a:lnTo>
                    <a:lnTo>
                      <a:pt x="0" y="616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 rot="2700000">
                <a:off x="4014817" y="4451987"/>
                <a:ext cx="598346" cy="360831"/>
              </a:xfrm>
              <a:custGeom>
                <a:avLst/>
                <a:gdLst/>
                <a:ahLst/>
                <a:cxnLst/>
                <a:rect l="l" t="t" r="r" b="b"/>
                <a:pathLst>
                  <a:path w="598013" h="360630" extrusionOk="0">
                    <a:moveTo>
                      <a:pt x="0" y="61640"/>
                    </a:moveTo>
                    <a:lnTo>
                      <a:pt x="237383" y="299007"/>
                    </a:lnTo>
                    <a:lnTo>
                      <a:pt x="299007" y="360630"/>
                    </a:lnTo>
                    <a:lnTo>
                      <a:pt x="360630" y="299007"/>
                    </a:lnTo>
                    <a:lnTo>
                      <a:pt x="598013" y="61640"/>
                    </a:lnTo>
                    <a:lnTo>
                      <a:pt x="536390" y="0"/>
                    </a:lnTo>
                    <a:lnTo>
                      <a:pt x="299007" y="237383"/>
                    </a:lnTo>
                    <a:lnTo>
                      <a:pt x="61624" y="0"/>
                    </a:lnTo>
                    <a:lnTo>
                      <a:pt x="0" y="6164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 rot="2700000">
                <a:off x="4184698" y="4496680"/>
                <a:ext cx="353225" cy="176604"/>
              </a:xfrm>
              <a:custGeom>
                <a:avLst/>
                <a:gdLst/>
                <a:ahLst/>
                <a:cxnLst/>
                <a:rect l="l" t="t" r="r" b="b"/>
                <a:pathLst>
                  <a:path w="353029" h="176506" extrusionOk="0">
                    <a:moveTo>
                      <a:pt x="117682" y="0"/>
                    </a:moveTo>
                    <a:lnTo>
                      <a:pt x="0" y="0"/>
                    </a:lnTo>
                    <a:lnTo>
                      <a:pt x="176523" y="176506"/>
                    </a:lnTo>
                    <a:lnTo>
                      <a:pt x="353029" y="0"/>
                    </a:lnTo>
                    <a:lnTo>
                      <a:pt x="235364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 rot="2700000">
                <a:off x="4317099" y="4390094"/>
                <a:ext cx="88310" cy="264914"/>
              </a:xfrm>
              <a:custGeom>
                <a:avLst/>
                <a:gdLst/>
                <a:ahLst/>
                <a:cxnLst/>
                <a:rect l="l" t="t" r="r" b="b"/>
                <a:pathLst>
                  <a:path w="88261" h="264767" extrusionOk="0">
                    <a:moveTo>
                      <a:pt x="0" y="0"/>
                    </a:moveTo>
                    <a:lnTo>
                      <a:pt x="88262" y="26476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 rot="2700000">
                <a:off x="4335356" y="4345988"/>
                <a:ext cx="176621" cy="353208"/>
              </a:xfrm>
              <a:custGeom>
                <a:avLst/>
                <a:gdLst/>
                <a:ahLst/>
                <a:cxnLst/>
                <a:rect l="l" t="t" r="r" b="b"/>
                <a:pathLst>
                  <a:path w="176523" h="353012" extrusionOk="0">
                    <a:moveTo>
                      <a:pt x="0" y="88244"/>
                    </a:moveTo>
                    <a:lnTo>
                      <a:pt x="88262" y="0"/>
                    </a:lnTo>
                    <a:lnTo>
                      <a:pt x="88262" y="353012"/>
                    </a:lnTo>
                    <a:lnTo>
                      <a:pt x="176523" y="88244"/>
                    </a:lnTo>
                    <a:lnTo>
                      <a:pt x="88262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 rot="2700000">
                <a:off x="4415161" y="4412731"/>
                <a:ext cx="157811" cy="78905"/>
              </a:xfrm>
              <a:custGeom>
                <a:avLst/>
                <a:gdLst/>
                <a:ahLst/>
                <a:cxnLst/>
                <a:rect l="l" t="t" r="r" b="b"/>
                <a:pathLst>
                  <a:path w="157723" h="78861" extrusionOk="0">
                    <a:moveTo>
                      <a:pt x="0" y="78862"/>
                    </a:moveTo>
                    <a:lnTo>
                      <a:pt x="78862" y="0"/>
                    </a:lnTo>
                    <a:lnTo>
                      <a:pt x="157724" y="78862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 rot="2700000">
                <a:off x="3615905" y="4110998"/>
                <a:ext cx="1630113" cy="815065"/>
              </a:xfrm>
              <a:custGeom>
                <a:avLst/>
                <a:gdLst/>
                <a:ahLst/>
                <a:cxnLst/>
                <a:rect l="l" t="t" r="r" b="b"/>
                <a:pathLst>
                  <a:path w="1629207" h="814612" extrusionOk="0">
                    <a:moveTo>
                      <a:pt x="1629208" y="0"/>
                    </a:moveTo>
                    <a:lnTo>
                      <a:pt x="814612" y="8146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21"/>
            <p:cNvGrpSpPr/>
            <p:nvPr/>
          </p:nvGrpSpPr>
          <p:grpSpPr>
            <a:xfrm>
              <a:off x="278025" y="539558"/>
              <a:ext cx="8589375" cy="4059738"/>
              <a:chOff x="278025" y="1458750"/>
              <a:chExt cx="8589375" cy="2873134"/>
            </a:xfrm>
          </p:grpSpPr>
          <p:cxnSp>
            <p:nvCxnSpPr>
              <p:cNvPr id="651" name="Google Shape;651;p21"/>
              <p:cNvCxnSpPr/>
              <p:nvPr/>
            </p:nvCxnSpPr>
            <p:spPr>
              <a:xfrm>
                <a:off x="278025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21"/>
              <p:cNvCxnSpPr/>
              <p:nvPr/>
            </p:nvCxnSpPr>
            <p:spPr>
              <a:xfrm>
                <a:off x="8867400" y="2105884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3" name="Google Shape;653;p21"/>
            <p:cNvGrpSpPr/>
            <p:nvPr/>
          </p:nvGrpSpPr>
          <p:grpSpPr>
            <a:xfrm rot="10800000">
              <a:off x="7714415" y="-310643"/>
              <a:ext cx="1729002" cy="1729002"/>
              <a:chOff x="3566460" y="3654029"/>
              <a:chExt cx="1729002" cy="1729002"/>
            </a:xfrm>
          </p:grpSpPr>
          <p:sp>
            <p:nvSpPr>
              <p:cNvPr id="654" name="Google Shape;654;p21"/>
              <p:cNvSpPr/>
              <p:nvPr/>
            </p:nvSpPr>
            <p:spPr>
              <a:xfrm rot="-5400000">
                <a:off x="4142835" y="4734259"/>
                <a:ext cx="72618" cy="72618"/>
              </a:xfrm>
              <a:custGeom>
                <a:avLst/>
                <a:gdLst/>
                <a:ahLst/>
                <a:cxnLst/>
                <a:rect l="l" t="t" r="r" b="b"/>
                <a:pathLst>
                  <a:path w="72618" h="72618" extrusionOk="0">
                    <a:moveTo>
                      <a:pt x="0" y="0"/>
                    </a:moveTo>
                    <a:lnTo>
                      <a:pt x="72618" y="0"/>
                    </a:lnTo>
                    <a:lnTo>
                      <a:pt x="72618" y="72618"/>
                    </a:lnTo>
                    <a:lnTo>
                      <a:pt x="0" y="7261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 rot="2700000">
                <a:off x="3768987" y="4127531"/>
                <a:ext cx="1403853" cy="701935"/>
              </a:xfrm>
              <a:custGeom>
                <a:avLst/>
                <a:gdLst/>
                <a:ahLst/>
                <a:cxnLst/>
                <a:rect l="l" t="t" r="r" b="b"/>
                <a:pathLst>
                  <a:path w="1403073" h="701545" extrusionOk="0">
                    <a:moveTo>
                      <a:pt x="1403074" y="0"/>
                    </a:moveTo>
                    <a:lnTo>
                      <a:pt x="701545" y="70154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 rot="2700000">
                <a:off x="3988983" y="4481033"/>
                <a:ext cx="598346" cy="360831"/>
              </a:xfrm>
              <a:custGeom>
                <a:avLst/>
                <a:gdLst/>
                <a:ahLst/>
                <a:cxnLst/>
                <a:rect l="l" t="t" r="r" b="b"/>
                <a:pathLst>
                  <a:path w="598013" h="360630" extrusionOk="0">
                    <a:moveTo>
                      <a:pt x="0" y="61624"/>
                    </a:moveTo>
                    <a:lnTo>
                      <a:pt x="237383" y="299007"/>
                    </a:lnTo>
                    <a:lnTo>
                      <a:pt x="299007" y="360630"/>
                    </a:lnTo>
                    <a:lnTo>
                      <a:pt x="360647" y="299007"/>
                    </a:lnTo>
                    <a:lnTo>
                      <a:pt x="598013" y="61624"/>
                    </a:lnTo>
                    <a:lnTo>
                      <a:pt x="536390" y="0"/>
                    </a:lnTo>
                    <a:lnTo>
                      <a:pt x="299007" y="237383"/>
                    </a:lnTo>
                    <a:lnTo>
                      <a:pt x="61640" y="0"/>
                    </a:lnTo>
                    <a:lnTo>
                      <a:pt x="0" y="616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 rot="2700000">
                <a:off x="4014817" y="4451987"/>
                <a:ext cx="598346" cy="360831"/>
              </a:xfrm>
              <a:custGeom>
                <a:avLst/>
                <a:gdLst/>
                <a:ahLst/>
                <a:cxnLst/>
                <a:rect l="l" t="t" r="r" b="b"/>
                <a:pathLst>
                  <a:path w="598013" h="360630" extrusionOk="0">
                    <a:moveTo>
                      <a:pt x="0" y="61640"/>
                    </a:moveTo>
                    <a:lnTo>
                      <a:pt x="237383" y="299007"/>
                    </a:lnTo>
                    <a:lnTo>
                      <a:pt x="299007" y="360630"/>
                    </a:lnTo>
                    <a:lnTo>
                      <a:pt x="360630" y="299007"/>
                    </a:lnTo>
                    <a:lnTo>
                      <a:pt x="598013" y="61640"/>
                    </a:lnTo>
                    <a:lnTo>
                      <a:pt x="536390" y="0"/>
                    </a:lnTo>
                    <a:lnTo>
                      <a:pt x="299007" y="237383"/>
                    </a:lnTo>
                    <a:lnTo>
                      <a:pt x="61624" y="0"/>
                    </a:lnTo>
                    <a:lnTo>
                      <a:pt x="0" y="6164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 rot="2700000">
                <a:off x="4184698" y="4496680"/>
                <a:ext cx="353225" cy="176604"/>
              </a:xfrm>
              <a:custGeom>
                <a:avLst/>
                <a:gdLst/>
                <a:ahLst/>
                <a:cxnLst/>
                <a:rect l="l" t="t" r="r" b="b"/>
                <a:pathLst>
                  <a:path w="353029" h="176506" extrusionOk="0">
                    <a:moveTo>
                      <a:pt x="117682" y="0"/>
                    </a:moveTo>
                    <a:lnTo>
                      <a:pt x="0" y="0"/>
                    </a:lnTo>
                    <a:lnTo>
                      <a:pt x="176523" y="176506"/>
                    </a:lnTo>
                    <a:lnTo>
                      <a:pt x="353029" y="0"/>
                    </a:lnTo>
                    <a:lnTo>
                      <a:pt x="235364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 rot="2700000">
                <a:off x="4317099" y="4390094"/>
                <a:ext cx="88310" cy="264914"/>
              </a:xfrm>
              <a:custGeom>
                <a:avLst/>
                <a:gdLst/>
                <a:ahLst/>
                <a:cxnLst/>
                <a:rect l="l" t="t" r="r" b="b"/>
                <a:pathLst>
                  <a:path w="88261" h="264767" extrusionOk="0">
                    <a:moveTo>
                      <a:pt x="0" y="0"/>
                    </a:moveTo>
                    <a:lnTo>
                      <a:pt x="88262" y="26476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 rot="2700000">
                <a:off x="4335356" y="4345988"/>
                <a:ext cx="176621" cy="353208"/>
              </a:xfrm>
              <a:custGeom>
                <a:avLst/>
                <a:gdLst/>
                <a:ahLst/>
                <a:cxnLst/>
                <a:rect l="l" t="t" r="r" b="b"/>
                <a:pathLst>
                  <a:path w="176523" h="353012" extrusionOk="0">
                    <a:moveTo>
                      <a:pt x="0" y="88244"/>
                    </a:moveTo>
                    <a:lnTo>
                      <a:pt x="88262" y="0"/>
                    </a:lnTo>
                    <a:lnTo>
                      <a:pt x="88262" y="353012"/>
                    </a:lnTo>
                    <a:lnTo>
                      <a:pt x="176523" y="88244"/>
                    </a:lnTo>
                    <a:lnTo>
                      <a:pt x="88262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 rot="2700000">
                <a:off x="4415161" y="4412731"/>
                <a:ext cx="157811" cy="78905"/>
              </a:xfrm>
              <a:custGeom>
                <a:avLst/>
                <a:gdLst/>
                <a:ahLst/>
                <a:cxnLst/>
                <a:rect l="l" t="t" r="r" b="b"/>
                <a:pathLst>
                  <a:path w="157723" h="78861" extrusionOk="0">
                    <a:moveTo>
                      <a:pt x="0" y="78862"/>
                    </a:moveTo>
                    <a:lnTo>
                      <a:pt x="78862" y="0"/>
                    </a:lnTo>
                    <a:lnTo>
                      <a:pt x="157724" y="78862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 rot="2700000">
                <a:off x="3615905" y="4110998"/>
                <a:ext cx="1630113" cy="815065"/>
              </a:xfrm>
              <a:custGeom>
                <a:avLst/>
                <a:gdLst/>
                <a:ahLst/>
                <a:cxnLst/>
                <a:rect l="l" t="t" r="r" b="b"/>
                <a:pathLst>
                  <a:path w="1629207" h="814612" extrusionOk="0">
                    <a:moveTo>
                      <a:pt x="1629208" y="0"/>
                    </a:moveTo>
                    <a:lnTo>
                      <a:pt x="814612" y="8146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3" name="Google Shape;66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1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1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0"/>
          <p:cNvGrpSpPr/>
          <p:nvPr/>
        </p:nvGrpSpPr>
        <p:grpSpPr>
          <a:xfrm>
            <a:off x="199925" y="196604"/>
            <a:ext cx="8754018" cy="4780464"/>
            <a:chOff x="199925" y="196604"/>
            <a:chExt cx="8754018" cy="4780464"/>
          </a:xfrm>
        </p:grpSpPr>
        <p:grpSp>
          <p:nvGrpSpPr>
            <p:cNvPr id="924" name="Google Shape;924;p30"/>
            <p:cNvGrpSpPr/>
            <p:nvPr/>
          </p:nvGrpSpPr>
          <p:grpSpPr>
            <a:xfrm flipH="1">
              <a:off x="199925" y="196604"/>
              <a:ext cx="8754018" cy="4780464"/>
              <a:chOff x="199925" y="196604"/>
              <a:chExt cx="8754018" cy="4780464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199925" y="199600"/>
                <a:ext cx="8750539" cy="4777468"/>
              </a:xfrm>
              <a:custGeom>
                <a:avLst/>
                <a:gdLst/>
                <a:ahLst/>
                <a:cxnLst/>
                <a:rect l="l" t="t" r="r" b="b"/>
                <a:pathLst>
                  <a:path w="2174047" h="2174047" extrusionOk="0">
                    <a:moveTo>
                      <a:pt x="0" y="0"/>
                    </a:moveTo>
                    <a:lnTo>
                      <a:pt x="2174047" y="0"/>
                    </a:lnTo>
                    <a:lnTo>
                      <a:pt x="2174047" y="2174047"/>
                    </a:lnTo>
                    <a:lnTo>
                      <a:pt x="0" y="217404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6" name="Google Shape;926;p30"/>
              <p:cNvGrpSpPr/>
              <p:nvPr/>
            </p:nvGrpSpPr>
            <p:grpSpPr>
              <a:xfrm>
                <a:off x="7580884" y="196604"/>
                <a:ext cx="1373059" cy="1087031"/>
                <a:chOff x="8249194" y="2078710"/>
                <a:chExt cx="1373059" cy="1087031"/>
              </a:xfrm>
            </p:grpSpPr>
            <p:sp>
              <p:nvSpPr>
                <p:cNvPr id="927" name="Google Shape;927;p30"/>
                <p:cNvSpPr/>
                <p:nvPr/>
              </p:nvSpPr>
              <p:spPr>
                <a:xfrm>
                  <a:off x="8249194" y="2229596"/>
                  <a:ext cx="894848" cy="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848" h="1696" extrusionOk="0">
                      <a:moveTo>
                        <a:pt x="0" y="0"/>
                      </a:moveTo>
                      <a:lnTo>
                        <a:pt x="89484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30"/>
                <p:cNvSpPr/>
                <p:nvPr/>
              </p:nvSpPr>
              <p:spPr>
                <a:xfrm>
                  <a:off x="9471367" y="2556920"/>
                  <a:ext cx="1696" cy="60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608821" extrusionOk="0">
                      <a:moveTo>
                        <a:pt x="0" y="0"/>
                      </a:moveTo>
                      <a:lnTo>
                        <a:pt x="0" y="60882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30"/>
                <p:cNvSpPr/>
                <p:nvPr/>
              </p:nvSpPr>
              <p:spPr>
                <a:xfrm>
                  <a:off x="9144043" y="2229596"/>
                  <a:ext cx="327324" cy="32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24" h="327324" extrusionOk="0">
                      <a:moveTo>
                        <a:pt x="327324" y="327325"/>
                      </a:moveTo>
                      <a:lnTo>
                        <a:pt x="0" y="3273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8455138" y="2078710"/>
                  <a:ext cx="1167115" cy="97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115" h="970249" extrusionOk="0">
                      <a:moveTo>
                        <a:pt x="1167115" y="970249"/>
                      </a:moveTo>
                      <a:lnTo>
                        <a:pt x="938420" y="970249"/>
                      </a:lnTo>
                      <a:lnTo>
                        <a:pt x="938420" y="215767"/>
                      </a:lnTo>
                      <a:lnTo>
                        <a:pt x="0" y="2157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9174854" y="2583966"/>
                  <a:ext cx="179577" cy="204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77" h="204179" extrusionOk="0">
                      <a:moveTo>
                        <a:pt x="179577" y="204179"/>
                      </a:moveTo>
                      <a:lnTo>
                        <a:pt x="17957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30"/>
                <p:cNvSpPr/>
                <p:nvPr/>
              </p:nvSpPr>
              <p:spPr>
                <a:xfrm>
                  <a:off x="9261657" y="2583966"/>
                  <a:ext cx="92774" cy="9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74" h="92774" extrusionOk="0">
                      <a:moveTo>
                        <a:pt x="92775" y="0"/>
                      </a:moveTo>
                      <a:lnTo>
                        <a:pt x="0" y="9277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30"/>
                <p:cNvSpPr/>
                <p:nvPr/>
              </p:nvSpPr>
              <p:spPr>
                <a:xfrm>
                  <a:off x="8928937" y="2325391"/>
                  <a:ext cx="179594" cy="204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4" h="204178" extrusionOk="0">
                      <a:moveTo>
                        <a:pt x="179594" y="204179"/>
                      </a:moveTo>
                      <a:lnTo>
                        <a:pt x="17959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30"/>
                <p:cNvSpPr/>
                <p:nvPr/>
              </p:nvSpPr>
              <p:spPr>
                <a:xfrm>
                  <a:off x="9015756" y="2325391"/>
                  <a:ext cx="92774" cy="9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74" h="92774" extrusionOk="0">
                      <a:moveTo>
                        <a:pt x="92775" y="0"/>
                      </a:moveTo>
                      <a:lnTo>
                        <a:pt x="0" y="9277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30"/>
                <p:cNvSpPr/>
                <p:nvPr/>
              </p:nvSpPr>
              <p:spPr>
                <a:xfrm rot="10800000">
                  <a:off x="9215914" y="2367961"/>
                  <a:ext cx="105652" cy="10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52" h="105652" extrusionOk="0">
                      <a:moveTo>
                        <a:pt x="0" y="0"/>
                      </a:moveTo>
                      <a:lnTo>
                        <a:pt x="105653" y="0"/>
                      </a:lnTo>
                      <a:lnTo>
                        <a:pt x="105653" y="105653"/>
                      </a:lnTo>
                      <a:lnTo>
                        <a:pt x="0" y="10565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6" name="Google Shape;936;p30"/>
              <p:cNvSpPr/>
              <p:nvPr/>
            </p:nvSpPr>
            <p:spPr>
              <a:xfrm>
                <a:off x="362345" y="348100"/>
                <a:ext cx="8440737" cy="4473102"/>
              </a:xfrm>
              <a:custGeom>
                <a:avLst/>
                <a:gdLst/>
                <a:ahLst/>
                <a:cxnLst/>
                <a:rect l="l" t="t" r="r" b="b"/>
                <a:pathLst>
                  <a:path w="2174047" h="2174047" extrusionOk="0">
                    <a:moveTo>
                      <a:pt x="0" y="0"/>
                    </a:moveTo>
                    <a:lnTo>
                      <a:pt x="2174047" y="0"/>
                    </a:lnTo>
                    <a:lnTo>
                      <a:pt x="2174047" y="2174047"/>
                    </a:lnTo>
                    <a:lnTo>
                      <a:pt x="0" y="217404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937;p30"/>
            <p:cNvGrpSpPr/>
            <p:nvPr/>
          </p:nvGrpSpPr>
          <p:grpSpPr>
            <a:xfrm rot="10800000" flipH="1">
              <a:off x="7571359" y="3885275"/>
              <a:ext cx="1373059" cy="1087031"/>
              <a:chOff x="8249194" y="2078710"/>
              <a:chExt cx="1373059" cy="1087031"/>
            </a:xfrm>
          </p:grpSpPr>
          <p:sp>
            <p:nvSpPr>
              <p:cNvPr id="938" name="Google Shape;938;p30"/>
              <p:cNvSpPr/>
              <p:nvPr/>
            </p:nvSpPr>
            <p:spPr>
              <a:xfrm>
                <a:off x="8249194" y="2229596"/>
                <a:ext cx="894848" cy="1696"/>
              </a:xfrm>
              <a:custGeom>
                <a:avLst/>
                <a:gdLst/>
                <a:ahLst/>
                <a:cxnLst/>
                <a:rect l="l" t="t" r="r" b="b"/>
                <a:pathLst>
                  <a:path w="894848" h="1696" extrusionOk="0">
                    <a:moveTo>
                      <a:pt x="0" y="0"/>
                    </a:moveTo>
                    <a:lnTo>
                      <a:pt x="89484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9471367" y="2556920"/>
                <a:ext cx="1696" cy="60882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608821" extrusionOk="0">
                    <a:moveTo>
                      <a:pt x="0" y="0"/>
                    </a:moveTo>
                    <a:lnTo>
                      <a:pt x="0" y="60882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9144043" y="2229596"/>
                <a:ext cx="327324" cy="327324"/>
              </a:xfrm>
              <a:custGeom>
                <a:avLst/>
                <a:gdLst/>
                <a:ahLst/>
                <a:cxnLst/>
                <a:rect l="l" t="t" r="r" b="b"/>
                <a:pathLst>
                  <a:path w="327324" h="327324" extrusionOk="0">
                    <a:moveTo>
                      <a:pt x="327324" y="327325"/>
                    </a:moveTo>
                    <a:lnTo>
                      <a:pt x="0" y="32732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455138" y="2078710"/>
                <a:ext cx="1167115" cy="970249"/>
              </a:xfrm>
              <a:custGeom>
                <a:avLst/>
                <a:gdLst/>
                <a:ahLst/>
                <a:cxnLst/>
                <a:rect l="l" t="t" r="r" b="b"/>
                <a:pathLst>
                  <a:path w="1167115" h="970249" extrusionOk="0">
                    <a:moveTo>
                      <a:pt x="1167115" y="970249"/>
                    </a:moveTo>
                    <a:lnTo>
                      <a:pt x="938420" y="970249"/>
                    </a:lnTo>
                    <a:lnTo>
                      <a:pt x="938420" y="215767"/>
                    </a:lnTo>
                    <a:lnTo>
                      <a:pt x="0" y="21576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9174854" y="2583966"/>
                <a:ext cx="179577" cy="204179"/>
              </a:xfrm>
              <a:custGeom>
                <a:avLst/>
                <a:gdLst/>
                <a:ahLst/>
                <a:cxnLst/>
                <a:rect l="l" t="t" r="r" b="b"/>
                <a:pathLst>
                  <a:path w="179577" h="204179" extrusionOk="0">
                    <a:moveTo>
                      <a:pt x="179577" y="204179"/>
                    </a:moveTo>
                    <a:lnTo>
                      <a:pt x="179577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9261657" y="2583966"/>
                <a:ext cx="92774" cy="92774"/>
              </a:xfrm>
              <a:custGeom>
                <a:avLst/>
                <a:gdLst/>
                <a:ahLst/>
                <a:cxnLst/>
                <a:rect l="l" t="t" r="r" b="b"/>
                <a:pathLst>
                  <a:path w="92774" h="92774" extrusionOk="0">
                    <a:moveTo>
                      <a:pt x="92775" y="0"/>
                    </a:moveTo>
                    <a:lnTo>
                      <a:pt x="0" y="9277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8928937" y="2325391"/>
                <a:ext cx="179594" cy="204178"/>
              </a:xfrm>
              <a:custGeom>
                <a:avLst/>
                <a:gdLst/>
                <a:ahLst/>
                <a:cxnLst/>
                <a:rect l="l" t="t" r="r" b="b"/>
                <a:pathLst>
                  <a:path w="179594" h="204178" extrusionOk="0">
                    <a:moveTo>
                      <a:pt x="179594" y="204179"/>
                    </a:moveTo>
                    <a:lnTo>
                      <a:pt x="17959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9015756" y="2325391"/>
                <a:ext cx="92774" cy="92774"/>
              </a:xfrm>
              <a:custGeom>
                <a:avLst/>
                <a:gdLst/>
                <a:ahLst/>
                <a:cxnLst/>
                <a:rect l="l" t="t" r="r" b="b"/>
                <a:pathLst>
                  <a:path w="92774" h="92774" extrusionOk="0">
                    <a:moveTo>
                      <a:pt x="92775" y="0"/>
                    </a:moveTo>
                    <a:lnTo>
                      <a:pt x="0" y="9277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 rot="10800000">
                <a:off x="9215914" y="2367961"/>
                <a:ext cx="105652" cy="105652"/>
              </a:xfrm>
              <a:custGeom>
                <a:avLst/>
                <a:gdLst/>
                <a:ahLst/>
                <a:cxnLst/>
                <a:rect l="l" t="t" r="r" b="b"/>
                <a:pathLst>
                  <a:path w="105652" h="105652" extrusionOk="0">
                    <a:moveTo>
                      <a:pt x="0" y="0"/>
                    </a:moveTo>
                    <a:lnTo>
                      <a:pt x="105653" y="0"/>
                    </a:lnTo>
                    <a:lnTo>
                      <a:pt x="105653" y="105653"/>
                    </a:lnTo>
                    <a:lnTo>
                      <a:pt x="0" y="10565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1"/>
          <p:cNvGrpSpPr/>
          <p:nvPr/>
        </p:nvGrpSpPr>
        <p:grpSpPr>
          <a:xfrm>
            <a:off x="220128" y="207160"/>
            <a:ext cx="8697360" cy="4721943"/>
            <a:chOff x="220128" y="207160"/>
            <a:chExt cx="8697360" cy="4721943"/>
          </a:xfrm>
        </p:grpSpPr>
        <p:grpSp>
          <p:nvGrpSpPr>
            <p:cNvPr id="949" name="Google Shape;949;p31"/>
            <p:cNvGrpSpPr/>
            <p:nvPr/>
          </p:nvGrpSpPr>
          <p:grpSpPr>
            <a:xfrm>
              <a:off x="220128" y="3944923"/>
              <a:ext cx="1046141" cy="984179"/>
              <a:chOff x="2919823" y="2375799"/>
              <a:chExt cx="1046141" cy="984179"/>
            </a:xfrm>
          </p:grpSpPr>
          <p:sp>
            <p:nvSpPr>
              <p:cNvPr id="950" name="Google Shape;950;p31"/>
              <p:cNvSpPr/>
              <p:nvPr/>
            </p:nvSpPr>
            <p:spPr>
              <a:xfrm>
                <a:off x="2919823" y="3302732"/>
                <a:ext cx="57246" cy="57246"/>
              </a:xfrm>
              <a:custGeom>
                <a:avLst/>
                <a:gdLst/>
                <a:ahLst/>
                <a:cxnLst/>
                <a:rect l="l" t="t" r="r" b="b"/>
                <a:pathLst>
                  <a:path w="57246" h="57246" extrusionOk="0">
                    <a:moveTo>
                      <a:pt x="0" y="0"/>
                    </a:moveTo>
                    <a:lnTo>
                      <a:pt x="57246" y="0"/>
                    </a:lnTo>
                    <a:lnTo>
                      <a:pt x="57246" y="57246"/>
                    </a:lnTo>
                    <a:lnTo>
                      <a:pt x="0" y="5724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2919823" y="2375799"/>
                <a:ext cx="1046141" cy="984178"/>
              </a:xfrm>
              <a:custGeom>
                <a:avLst/>
                <a:gdLst/>
                <a:ahLst/>
                <a:cxnLst/>
                <a:rect l="l" t="t" r="r" b="b"/>
                <a:pathLst>
                  <a:path w="1046141" h="984178" extrusionOk="0">
                    <a:moveTo>
                      <a:pt x="57229" y="984179"/>
                    </a:moveTo>
                    <a:lnTo>
                      <a:pt x="57229" y="0"/>
                    </a:lnTo>
                    <a:lnTo>
                      <a:pt x="1046142" y="926933"/>
                    </a:lnTo>
                    <a:lnTo>
                      <a:pt x="0" y="926933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977052" y="2690585"/>
                <a:ext cx="612146" cy="612146"/>
              </a:xfrm>
              <a:custGeom>
                <a:avLst/>
                <a:gdLst/>
                <a:ahLst/>
                <a:cxnLst/>
                <a:rect l="l" t="t" r="r" b="b"/>
                <a:pathLst>
                  <a:path w="612146" h="612146" extrusionOk="0">
                    <a:moveTo>
                      <a:pt x="245222" y="366925"/>
                    </a:moveTo>
                    <a:cubicBezTo>
                      <a:pt x="343239" y="464942"/>
                      <a:pt x="473545" y="518914"/>
                      <a:pt x="612147" y="518914"/>
                    </a:cubicBezTo>
                    <a:lnTo>
                      <a:pt x="612147" y="612147"/>
                    </a:lnTo>
                    <a:cubicBezTo>
                      <a:pt x="274065" y="612147"/>
                      <a:pt x="0" y="338081"/>
                      <a:pt x="0" y="0"/>
                    </a:cubicBezTo>
                    <a:lnTo>
                      <a:pt x="93233" y="0"/>
                    </a:lnTo>
                    <a:cubicBezTo>
                      <a:pt x="93233" y="138602"/>
                      <a:pt x="147204" y="268925"/>
                      <a:pt x="245222" y="366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3137236" y="2844916"/>
                <a:ext cx="297632" cy="212594"/>
              </a:xfrm>
              <a:custGeom>
                <a:avLst/>
                <a:gdLst/>
                <a:ahLst/>
                <a:cxnLst/>
                <a:rect l="l" t="t" r="r" b="b"/>
                <a:pathLst>
                  <a:path w="297632" h="212594" extrusionOk="0">
                    <a:moveTo>
                      <a:pt x="0" y="101088"/>
                    </a:moveTo>
                    <a:lnTo>
                      <a:pt x="36445" y="20988"/>
                    </a:lnTo>
                    <a:lnTo>
                      <a:pt x="297632" y="0"/>
                    </a:lnTo>
                    <a:lnTo>
                      <a:pt x="85038" y="21259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2977052" y="3046872"/>
                <a:ext cx="179305" cy="255859"/>
              </a:xfrm>
              <a:custGeom>
                <a:avLst/>
                <a:gdLst/>
                <a:ahLst/>
                <a:cxnLst/>
                <a:rect l="l" t="t" r="r" b="b"/>
                <a:pathLst>
                  <a:path w="179305" h="255859" extrusionOk="0">
                    <a:moveTo>
                      <a:pt x="179306" y="76554"/>
                    </a:moveTo>
                    <a:lnTo>
                      <a:pt x="0" y="255860"/>
                    </a:lnTo>
                    <a:lnTo>
                      <a:pt x="11434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3320478" y="2844916"/>
                <a:ext cx="114390" cy="289810"/>
              </a:xfrm>
              <a:custGeom>
                <a:avLst/>
                <a:gdLst/>
                <a:ahLst/>
                <a:cxnLst/>
                <a:rect l="l" t="t" r="r" b="b"/>
                <a:pathLst>
                  <a:path w="114390" h="289810" extrusionOk="0">
                    <a:moveTo>
                      <a:pt x="0" y="289811"/>
                    </a:moveTo>
                    <a:lnTo>
                      <a:pt x="95540" y="243406"/>
                    </a:lnTo>
                    <a:lnTo>
                      <a:pt x="114391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2977052" y="3184439"/>
                <a:ext cx="25037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250379" h="118292" extrusionOk="0">
                    <a:moveTo>
                      <a:pt x="0" y="118293"/>
                    </a:moveTo>
                    <a:lnTo>
                      <a:pt x="25038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3160294" y="2878680"/>
                <a:ext cx="240827" cy="225014"/>
              </a:xfrm>
              <a:custGeom>
                <a:avLst/>
                <a:gdLst/>
                <a:ahLst/>
                <a:cxnLst/>
                <a:rect l="l" t="t" r="r" b="b"/>
                <a:pathLst>
                  <a:path w="240827" h="225014" extrusionOk="0">
                    <a:moveTo>
                      <a:pt x="224081" y="225014"/>
                    </a:moveTo>
                    <a:lnTo>
                      <a:pt x="240827" y="0"/>
                    </a:lnTo>
                    <a:lnTo>
                      <a:pt x="0" y="1666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3025390" y="2725367"/>
                <a:ext cx="526735" cy="537798"/>
              </a:xfrm>
              <a:custGeom>
                <a:avLst/>
                <a:gdLst/>
                <a:ahLst/>
                <a:cxnLst/>
                <a:rect l="l" t="t" r="r" b="b"/>
                <a:pathLst>
                  <a:path w="526735" h="537798" extrusionOk="0">
                    <a:moveTo>
                      <a:pt x="0" y="0"/>
                    </a:moveTo>
                    <a:cubicBezTo>
                      <a:pt x="0" y="0"/>
                      <a:pt x="16594" y="468081"/>
                      <a:pt x="526736" y="537798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31"/>
            <p:cNvGrpSpPr/>
            <p:nvPr/>
          </p:nvGrpSpPr>
          <p:grpSpPr>
            <a:xfrm rot="10800000">
              <a:off x="7871348" y="207160"/>
              <a:ext cx="1046141" cy="984179"/>
              <a:chOff x="2919823" y="2375799"/>
              <a:chExt cx="1046141" cy="984179"/>
            </a:xfrm>
          </p:grpSpPr>
          <p:sp>
            <p:nvSpPr>
              <p:cNvPr id="960" name="Google Shape;960;p31"/>
              <p:cNvSpPr/>
              <p:nvPr/>
            </p:nvSpPr>
            <p:spPr>
              <a:xfrm>
                <a:off x="2919823" y="3302732"/>
                <a:ext cx="57246" cy="57246"/>
              </a:xfrm>
              <a:custGeom>
                <a:avLst/>
                <a:gdLst/>
                <a:ahLst/>
                <a:cxnLst/>
                <a:rect l="l" t="t" r="r" b="b"/>
                <a:pathLst>
                  <a:path w="57246" h="57246" extrusionOk="0">
                    <a:moveTo>
                      <a:pt x="0" y="0"/>
                    </a:moveTo>
                    <a:lnTo>
                      <a:pt x="57246" y="0"/>
                    </a:lnTo>
                    <a:lnTo>
                      <a:pt x="57246" y="57246"/>
                    </a:lnTo>
                    <a:lnTo>
                      <a:pt x="0" y="5724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2919823" y="2375799"/>
                <a:ext cx="1046141" cy="984178"/>
              </a:xfrm>
              <a:custGeom>
                <a:avLst/>
                <a:gdLst/>
                <a:ahLst/>
                <a:cxnLst/>
                <a:rect l="l" t="t" r="r" b="b"/>
                <a:pathLst>
                  <a:path w="1046141" h="984178" extrusionOk="0">
                    <a:moveTo>
                      <a:pt x="57229" y="984179"/>
                    </a:moveTo>
                    <a:lnTo>
                      <a:pt x="57229" y="0"/>
                    </a:lnTo>
                    <a:lnTo>
                      <a:pt x="1046142" y="926933"/>
                    </a:lnTo>
                    <a:lnTo>
                      <a:pt x="0" y="926933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977052" y="2690585"/>
                <a:ext cx="612146" cy="612146"/>
              </a:xfrm>
              <a:custGeom>
                <a:avLst/>
                <a:gdLst/>
                <a:ahLst/>
                <a:cxnLst/>
                <a:rect l="l" t="t" r="r" b="b"/>
                <a:pathLst>
                  <a:path w="612146" h="612146" extrusionOk="0">
                    <a:moveTo>
                      <a:pt x="245222" y="366925"/>
                    </a:moveTo>
                    <a:cubicBezTo>
                      <a:pt x="343239" y="464942"/>
                      <a:pt x="473545" y="518914"/>
                      <a:pt x="612147" y="518914"/>
                    </a:cubicBezTo>
                    <a:lnTo>
                      <a:pt x="612147" y="612147"/>
                    </a:lnTo>
                    <a:cubicBezTo>
                      <a:pt x="274065" y="612147"/>
                      <a:pt x="0" y="338081"/>
                      <a:pt x="0" y="0"/>
                    </a:cubicBezTo>
                    <a:lnTo>
                      <a:pt x="93233" y="0"/>
                    </a:lnTo>
                    <a:cubicBezTo>
                      <a:pt x="93233" y="138602"/>
                      <a:pt x="147204" y="268925"/>
                      <a:pt x="245222" y="366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137236" y="2844916"/>
                <a:ext cx="297632" cy="212594"/>
              </a:xfrm>
              <a:custGeom>
                <a:avLst/>
                <a:gdLst/>
                <a:ahLst/>
                <a:cxnLst/>
                <a:rect l="l" t="t" r="r" b="b"/>
                <a:pathLst>
                  <a:path w="297632" h="212594" extrusionOk="0">
                    <a:moveTo>
                      <a:pt x="0" y="101088"/>
                    </a:moveTo>
                    <a:lnTo>
                      <a:pt x="36445" y="20988"/>
                    </a:lnTo>
                    <a:lnTo>
                      <a:pt x="297632" y="0"/>
                    </a:lnTo>
                    <a:lnTo>
                      <a:pt x="85038" y="212595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2977052" y="3046872"/>
                <a:ext cx="179305" cy="255859"/>
              </a:xfrm>
              <a:custGeom>
                <a:avLst/>
                <a:gdLst/>
                <a:ahLst/>
                <a:cxnLst/>
                <a:rect l="l" t="t" r="r" b="b"/>
                <a:pathLst>
                  <a:path w="179305" h="255859" extrusionOk="0">
                    <a:moveTo>
                      <a:pt x="179306" y="76554"/>
                    </a:moveTo>
                    <a:lnTo>
                      <a:pt x="0" y="255860"/>
                    </a:lnTo>
                    <a:lnTo>
                      <a:pt x="11434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3320478" y="2844916"/>
                <a:ext cx="114390" cy="289810"/>
              </a:xfrm>
              <a:custGeom>
                <a:avLst/>
                <a:gdLst/>
                <a:ahLst/>
                <a:cxnLst/>
                <a:rect l="l" t="t" r="r" b="b"/>
                <a:pathLst>
                  <a:path w="114390" h="289810" extrusionOk="0">
                    <a:moveTo>
                      <a:pt x="0" y="289811"/>
                    </a:moveTo>
                    <a:lnTo>
                      <a:pt x="95540" y="243406"/>
                    </a:lnTo>
                    <a:lnTo>
                      <a:pt x="114391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2977052" y="3184439"/>
                <a:ext cx="25037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250379" h="118292" extrusionOk="0">
                    <a:moveTo>
                      <a:pt x="0" y="118293"/>
                    </a:moveTo>
                    <a:lnTo>
                      <a:pt x="250380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3160294" y="2878680"/>
                <a:ext cx="240827" cy="225014"/>
              </a:xfrm>
              <a:custGeom>
                <a:avLst/>
                <a:gdLst/>
                <a:ahLst/>
                <a:cxnLst/>
                <a:rect l="l" t="t" r="r" b="b"/>
                <a:pathLst>
                  <a:path w="240827" h="225014" extrusionOk="0">
                    <a:moveTo>
                      <a:pt x="224081" y="225014"/>
                    </a:moveTo>
                    <a:lnTo>
                      <a:pt x="240827" y="0"/>
                    </a:lnTo>
                    <a:lnTo>
                      <a:pt x="0" y="1666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3025390" y="2725367"/>
                <a:ext cx="526735" cy="537798"/>
              </a:xfrm>
              <a:custGeom>
                <a:avLst/>
                <a:gdLst/>
                <a:ahLst/>
                <a:cxnLst/>
                <a:rect l="l" t="t" r="r" b="b"/>
                <a:pathLst>
                  <a:path w="526735" h="537798" extrusionOk="0">
                    <a:moveTo>
                      <a:pt x="0" y="0"/>
                    </a:moveTo>
                    <a:cubicBezTo>
                      <a:pt x="0" y="0"/>
                      <a:pt x="16594" y="468081"/>
                      <a:pt x="526736" y="537798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9" name="Google Shape;969;p31"/>
            <p:cNvGrpSpPr/>
            <p:nvPr/>
          </p:nvGrpSpPr>
          <p:grpSpPr>
            <a:xfrm>
              <a:off x="278025" y="539558"/>
              <a:ext cx="8589375" cy="4059738"/>
              <a:chOff x="278025" y="1458750"/>
              <a:chExt cx="8589375" cy="2873134"/>
            </a:xfrm>
          </p:grpSpPr>
          <p:cxnSp>
            <p:nvCxnSpPr>
              <p:cNvPr id="970" name="Google Shape;970;p31"/>
              <p:cNvCxnSpPr/>
              <p:nvPr/>
            </p:nvCxnSpPr>
            <p:spPr>
              <a:xfrm>
                <a:off x="278025" y="1458750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31"/>
              <p:cNvCxnSpPr/>
              <p:nvPr/>
            </p:nvCxnSpPr>
            <p:spPr>
              <a:xfrm>
                <a:off x="8867400" y="2105884"/>
                <a:ext cx="0" cy="22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  <a:defRPr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ace Grotesk"/>
              <a:buNone/>
              <a:defRPr sz="3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●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○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■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●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○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■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●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○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Char char="■"/>
              <a:defRPr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5"/>
          <p:cNvSpPr txBox="1">
            <a:spLocks noGrp="1"/>
          </p:cNvSpPr>
          <p:nvPr>
            <p:ph type="ctrTitle"/>
          </p:nvPr>
        </p:nvSpPr>
        <p:spPr>
          <a:xfrm>
            <a:off x="815506" y="1676616"/>
            <a:ext cx="7519500" cy="14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subTitle" idx="1"/>
          </p:nvPr>
        </p:nvSpPr>
        <p:spPr>
          <a:xfrm>
            <a:off x="2307675" y="310231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8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0"/>
      <p:bldP spid="98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Kereta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770482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Kereta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turunan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KendaraanDarat</a:t>
            </a:r>
            <a:r>
              <a:rPr lang="en-ID" sz="1200" dirty="0"/>
              <a:t>, </a:t>
            </a:r>
            <a:r>
              <a:rPr lang="en-ID" sz="1200" dirty="0" err="1"/>
              <a:t>mewarisi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dan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induknya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Menggunakan</a:t>
            </a:r>
            <a:r>
              <a:rPr lang="en-ID" sz="1200" dirty="0"/>
              <a:t> super().__</a:t>
            </a:r>
            <a:r>
              <a:rPr lang="en-ID" sz="1200" dirty="0" err="1"/>
              <a:t>init</a:t>
            </a:r>
            <a:r>
              <a:rPr lang="en-ID" sz="1200" dirty="0"/>
              <a:t>__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memanggil</a:t>
            </a:r>
            <a:r>
              <a:rPr lang="en-ID" sz="1200" dirty="0"/>
              <a:t> </a:t>
            </a:r>
            <a:r>
              <a:rPr lang="en-ID" sz="1200" dirty="0" err="1"/>
              <a:t>konstruktor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induk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Kereta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gerbong</a:t>
            </a:r>
            <a:r>
              <a:rPr lang="en-ID" sz="1200" dirty="0"/>
              <a:t>, </a:t>
            </a:r>
            <a:r>
              <a:rPr lang="en-ID" sz="1200" dirty="0" err="1"/>
              <a:t>jumlah_kursi</a:t>
            </a:r>
            <a:r>
              <a:rPr lang="en-ID" sz="1200" dirty="0"/>
              <a:t>, </a:t>
            </a:r>
            <a:r>
              <a:rPr lang="en-ID" sz="1200" dirty="0" err="1"/>
              <a:t>jenis_layanan_kereta</a:t>
            </a:r>
            <a:r>
              <a:rPr lang="en-ID" sz="1200" dirty="0"/>
              <a:t>, dan </a:t>
            </a:r>
            <a:r>
              <a:rPr lang="en-ID" sz="1200" dirty="0" err="1"/>
              <a:t>rute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tambah_rute</a:t>
            </a:r>
            <a:r>
              <a:rPr lang="en-ID" sz="1200" dirty="0"/>
              <a:t> dan </a:t>
            </a:r>
            <a:r>
              <a:rPr lang="en-ID" sz="1200" dirty="0" err="1"/>
              <a:t>kurangi_rute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menambah</a:t>
            </a:r>
            <a:r>
              <a:rPr lang="en-ID" sz="1200" dirty="0"/>
              <a:t> dan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rute</a:t>
            </a:r>
            <a:r>
              <a:rPr lang="en-ID" sz="1200" dirty="0"/>
              <a:t> </a:t>
            </a:r>
            <a:r>
              <a:rPr lang="en-ID" sz="1200" dirty="0" err="1"/>
              <a:t>kereta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__str__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representasi</a:t>
            </a:r>
            <a:r>
              <a:rPr lang="en-ID" sz="1200" dirty="0"/>
              <a:t> string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Kereta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87704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8" y="2010109"/>
            <a:ext cx="45600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Mobil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4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Mobil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800" dirty="0" err="1"/>
              <a:t>Turunan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KendaraanDarat</a:t>
            </a:r>
            <a:r>
              <a:rPr lang="en-ID" sz="1800" dirty="0"/>
              <a:t>, </a:t>
            </a:r>
            <a:r>
              <a:rPr lang="en-ID" sz="1800" dirty="0" err="1"/>
              <a:t>menambahkan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khusus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start_engine</a:t>
            </a:r>
            <a:r>
              <a:rPr lang="en-ID" sz="1800" dirty="0"/>
              <a:t>, </a:t>
            </a:r>
            <a:r>
              <a:rPr lang="en-ID" sz="1800" dirty="0" err="1"/>
              <a:t>stop_engine</a:t>
            </a:r>
            <a:r>
              <a:rPr lang="en-ID" sz="1800" dirty="0"/>
              <a:t>, </a:t>
            </a:r>
            <a:r>
              <a:rPr lang="en-ID" sz="1800" dirty="0" err="1"/>
              <a:t>maju</a:t>
            </a:r>
            <a:r>
              <a:rPr lang="en-ID" sz="1800" dirty="0"/>
              <a:t>, </a:t>
            </a:r>
            <a:r>
              <a:rPr lang="en-ID" sz="1800" dirty="0" err="1"/>
              <a:t>mundur</a:t>
            </a:r>
            <a:r>
              <a:rPr lang="en-ID" sz="1800" dirty="0"/>
              <a:t>, </a:t>
            </a:r>
            <a:r>
              <a:rPr lang="en-ID" sz="1800" dirty="0" err="1"/>
              <a:t>belok</a:t>
            </a:r>
            <a:r>
              <a:rPr lang="en-ID" sz="1800" dirty="0"/>
              <a:t>, dan </a:t>
            </a:r>
            <a:r>
              <a:rPr lang="en-ID" sz="1800" dirty="0" err="1"/>
              <a:t>jenis_mobil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136047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Mobil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1" y="1216061"/>
            <a:ext cx="2978106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/>
              <a:t>Code:</a:t>
            </a:r>
          </a:p>
          <a:p>
            <a:pPr marL="139700" indent="0">
              <a:buNone/>
            </a:pPr>
            <a:r>
              <a:rPr lang="en-ID" sz="1200" dirty="0"/>
              <a:t>class Mobil(</a:t>
            </a:r>
            <a:r>
              <a:rPr lang="en-ID" sz="1200" dirty="0" err="1"/>
              <a:t>KendaraanDarat</a:t>
            </a:r>
            <a:r>
              <a:rPr lang="en-ID" sz="1200" dirty="0"/>
              <a:t>):</a:t>
            </a:r>
          </a:p>
          <a:p>
            <a:pPr marL="139700" indent="0">
              <a:buNone/>
            </a:pPr>
            <a:r>
              <a:rPr lang="en-ID" sz="1200" dirty="0"/>
              <a:t>    def __</a:t>
            </a:r>
            <a:r>
              <a:rPr lang="en-ID" sz="1200" dirty="0" err="1"/>
              <a:t>init</a:t>
            </a:r>
            <a:r>
              <a:rPr lang="en-ID" sz="1200" dirty="0"/>
              <a:t>__(self, </a:t>
            </a:r>
            <a:r>
              <a:rPr lang="en-ID" sz="1200" dirty="0" err="1"/>
              <a:t>tahun_keluaran</a:t>
            </a:r>
            <a:r>
              <a:rPr lang="en-ID" sz="1200" dirty="0"/>
              <a:t>, </a:t>
            </a:r>
            <a:r>
              <a:rPr lang="en-ID" sz="1200" dirty="0" err="1"/>
              <a:t>nama</a:t>
            </a:r>
            <a:r>
              <a:rPr lang="en-ID" sz="1200" dirty="0"/>
              <a:t>, </a:t>
            </a:r>
            <a:r>
              <a:rPr lang="en-ID" sz="1200" dirty="0" err="1"/>
              <a:t>warna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, </a:t>
            </a:r>
            <a:r>
              <a:rPr lang="en-ID" sz="1200" dirty="0" err="1"/>
              <a:t>bahan_bakar</a:t>
            </a:r>
            <a:r>
              <a:rPr lang="en-ID" sz="1200" dirty="0"/>
              <a:t>, </a:t>
            </a:r>
            <a:r>
              <a:rPr lang="en-ID" sz="1200" dirty="0" err="1"/>
              <a:t>jumlah_roda</a:t>
            </a:r>
            <a:r>
              <a:rPr lang="en-ID" sz="1200" dirty="0"/>
              <a:t>, </a:t>
            </a:r>
            <a:r>
              <a:rPr lang="en-ID" sz="1200" dirty="0" err="1"/>
              <a:t>kapasitas_penumpang</a:t>
            </a:r>
            <a:r>
              <a:rPr lang="en-ID" sz="1200" dirty="0"/>
              <a:t>, </a:t>
            </a:r>
            <a:r>
              <a:rPr lang="en-ID" sz="1200" dirty="0" err="1"/>
              <a:t>jenis_mobil</a:t>
            </a:r>
            <a:r>
              <a:rPr lang="en-ID" sz="1200" dirty="0"/>
              <a:t>):</a:t>
            </a:r>
          </a:p>
          <a:p>
            <a:pPr marL="139700" indent="0">
              <a:buNone/>
            </a:pPr>
            <a:r>
              <a:rPr lang="en-ID" sz="1200" dirty="0"/>
              <a:t>        super().__</a:t>
            </a:r>
            <a:r>
              <a:rPr lang="en-ID" sz="1200" dirty="0" err="1"/>
              <a:t>init</a:t>
            </a:r>
            <a:r>
              <a:rPr lang="en-ID" sz="1200" dirty="0"/>
              <a:t>__(</a:t>
            </a:r>
            <a:r>
              <a:rPr lang="en-ID" sz="1200" dirty="0" err="1"/>
              <a:t>tahun_keluaran</a:t>
            </a:r>
            <a:r>
              <a:rPr lang="en-ID" sz="1200" dirty="0"/>
              <a:t>, </a:t>
            </a:r>
            <a:r>
              <a:rPr lang="en-ID" sz="1200" dirty="0" err="1"/>
              <a:t>nama</a:t>
            </a:r>
            <a:r>
              <a:rPr lang="en-ID" sz="1200" dirty="0"/>
              <a:t>, </a:t>
            </a:r>
            <a:r>
              <a:rPr lang="en-ID" sz="1200" dirty="0" err="1"/>
              <a:t>warna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, </a:t>
            </a:r>
            <a:r>
              <a:rPr lang="en-ID" sz="1200" dirty="0" err="1"/>
              <a:t>bahan_bakar</a:t>
            </a:r>
            <a:r>
              <a:rPr lang="en-ID" sz="1200" dirty="0"/>
              <a:t>, </a:t>
            </a:r>
            <a:r>
              <a:rPr lang="en-ID" sz="1200" dirty="0" err="1"/>
              <a:t>jumlah_roda</a:t>
            </a:r>
            <a:r>
              <a:rPr lang="en-ID" sz="1200" dirty="0"/>
              <a:t>, </a:t>
            </a:r>
            <a:r>
              <a:rPr lang="en-ID" sz="1200" dirty="0" err="1"/>
              <a:t>kapasitas_penumpang</a:t>
            </a:r>
            <a:r>
              <a:rPr lang="en-ID" sz="1200" dirty="0"/>
              <a:t>)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self.jenis_mobil</a:t>
            </a:r>
            <a:r>
              <a:rPr lang="en-ID" sz="1200" dirty="0"/>
              <a:t> = </a:t>
            </a:r>
            <a:r>
              <a:rPr lang="en-ID" sz="1200" dirty="0" err="1"/>
              <a:t>jenis_mobil</a:t>
            </a:r>
            <a:endParaRPr lang="en-ID" sz="1200" dirty="0"/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def </a:t>
            </a:r>
            <a:r>
              <a:rPr lang="en-ID" sz="1200" dirty="0" err="1"/>
              <a:t>start_engine</a:t>
            </a:r>
            <a:r>
              <a:rPr lang="en-ID" sz="1200" dirty="0"/>
              <a:t>(self):</a:t>
            </a:r>
          </a:p>
          <a:p>
            <a:pPr marL="139700" indent="0">
              <a:buNone/>
            </a:pPr>
            <a:r>
              <a:rPr lang="en-ID" sz="1200" dirty="0"/>
              <a:t>        return "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dinyalakan</a:t>
            </a:r>
            <a:r>
              <a:rPr lang="en-ID" sz="1200" dirty="0"/>
              <a:t>."</a:t>
            </a:r>
          </a:p>
          <a:p>
            <a:pPr marL="139700" indent="0">
              <a:buNone/>
            </a:pPr>
            <a:endParaRPr lang="en-US" sz="1200" dirty="0"/>
          </a:p>
        </p:txBody>
      </p:sp>
      <p:sp>
        <p:nvSpPr>
          <p:cNvPr id="4" name="Google Shape;1041;p41">
            <a:extLst>
              <a:ext uri="{FF2B5EF4-FFF2-40B4-BE49-F238E27FC236}">
                <a16:creationId xmlns:a16="http://schemas.microsoft.com/office/drawing/2014/main" id="{C4FF4E40-32FD-4616-8797-24397692F4E8}"/>
              </a:ext>
            </a:extLst>
          </p:cNvPr>
          <p:cNvSpPr txBox="1">
            <a:spLocks/>
          </p:cNvSpPr>
          <p:nvPr/>
        </p:nvSpPr>
        <p:spPr>
          <a:xfrm>
            <a:off x="4472598" y="1216061"/>
            <a:ext cx="2978106" cy="375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dirty="0"/>
              <a:t>Code:</a:t>
            </a:r>
          </a:p>
          <a:p>
            <a:pPr marL="139700" indent="0">
              <a:buNone/>
            </a:pPr>
            <a:r>
              <a:rPr lang="en-ID" sz="1100" dirty="0"/>
              <a:t>def </a:t>
            </a:r>
            <a:r>
              <a:rPr lang="en-ID" sz="1100" dirty="0" err="1"/>
              <a:t>stop_engine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</a:t>
            </a:r>
            <a:r>
              <a:rPr lang="en-ID" sz="1100" dirty="0" err="1"/>
              <a:t>Mesin</a:t>
            </a:r>
            <a:r>
              <a:rPr lang="en-ID" sz="1100" dirty="0"/>
              <a:t> </a:t>
            </a:r>
            <a:r>
              <a:rPr lang="en-ID" sz="1100" dirty="0" err="1"/>
              <a:t>dimatikan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</a:t>
            </a:r>
            <a:r>
              <a:rPr lang="en-ID" sz="1100" dirty="0" err="1"/>
              <a:t>maju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"Mobil </a:t>
            </a:r>
            <a:r>
              <a:rPr lang="en-ID" sz="1100" dirty="0" err="1"/>
              <a:t>bergerak</a:t>
            </a:r>
            <a:r>
              <a:rPr lang="en-ID" sz="1100" dirty="0"/>
              <a:t> </a:t>
            </a:r>
            <a:r>
              <a:rPr lang="en-ID" sz="1100" dirty="0" err="1"/>
              <a:t>maju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</a:t>
            </a:r>
            <a:r>
              <a:rPr lang="en-ID" sz="1100" dirty="0" err="1"/>
              <a:t>mundur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"Mobil </a:t>
            </a:r>
            <a:r>
              <a:rPr lang="en-ID" sz="1100" dirty="0" err="1"/>
              <a:t>mundur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</a:t>
            </a:r>
            <a:r>
              <a:rPr lang="en-ID" sz="1100" dirty="0" err="1"/>
              <a:t>belok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"Mobil </a:t>
            </a:r>
            <a:r>
              <a:rPr lang="en-ID" sz="1100" dirty="0" err="1"/>
              <a:t>belok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__str__(self):</a:t>
            </a:r>
          </a:p>
          <a:p>
            <a:pPr marL="139700" indent="0">
              <a:buNone/>
            </a:pPr>
            <a:r>
              <a:rPr lang="en-ID" sz="1100" dirty="0"/>
              <a:t>        return f"{super().__str__()}, </a:t>
            </a:r>
            <a:r>
              <a:rPr lang="en-ID" sz="1100" dirty="0" err="1"/>
              <a:t>Jenis</a:t>
            </a:r>
            <a:r>
              <a:rPr lang="en-ID" sz="1100" dirty="0"/>
              <a:t> Mobil: {</a:t>
            </a:r>
            <a:r>
              <a:rPr lang="en-ID" sz="1100" dirty="0" err="1"/>
              <a:t>self.jenis_mobil</a:t>
            </a:r>
            <a:r>
              <a:rPr lang="en-ID" sz="1100" dirty="0"/>
              <a:t>}"</a:t>
            </a:r>
          </a:p>
          <a:p>
            <a:pPr marL="1397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960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  <p:bldP spid="1041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Mobil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770482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/>
              <a:t>Mobil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turunan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KendaraanDarat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jenis_mobil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start_engine</a:t>
            </a:r>
            <a:r>
              <a:rPr lang="en-ID" sz="1200" dirty="0"/>
              <a:t>, </a:t>
            </a:r>
            <a:r>
              <a:rPr lang="en-ID" sz="1200" dirty="0" err="1"/>
              <a:t>stop_engine</a:t>
            </a:r>
            <a:r>
              <a:rPr lang="en-ID" sz="1200" dirty="0"/>
              <a:t>, </a:t>
            </a:r>
            <a:r>
              <a:rPr lang="en-ID" sz="1200" dirty="0" err="1"/>
              <a:t>maju</a:t>
            </a:r>
            <a:r>
              <a:rPr lang="en-ID" sz="1200" dirty="0"/>
              <a:t>, </a:t>
            </a:r>
            <a:r>
              <a:rPr lang="en-ID" sz="1200" dirty="0" err="1"/>
              <a:t>mundur</a:t>
            </a:r>
            <a:r>
              <a:rPr lang="en-ID" sz="1200" dirty="0"/>
              <a:t>, dan </a:t>
            </a:r>
            <a:r>
              <a:rPr lang="en-ID" sz="1200" dirty="0" err="1"/>
              <a:t>belok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__str__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representasi</a:t>
            </a:r>
            <a:r>
              <a:rPr lang="en-ID" sz="1200" dirty="0"/>
              <a:t> string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Mobil.</a:t>
            </a:r>
            <a:endParaRPr sz="12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4227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7" y="2010109"/>
            <a:ext cx="5411955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MobilBalap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3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MobilBalap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800" dirty="0"/>
              <a:t> </a:t>
            </a:r>
            <a:r>
              <a:rPr lang="en-ID" sz="1800" dirty="0" err="1"/>
              <a:t>Turunan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Mobil, </a:t>
            </a:r>
            <a:r>
              <a:rPr lang="en-ID" sz="1800" dirty="0" err="1"/>
              <a:t>menambahkan</a:t>
            </a:r>
            <a:r>
              <a:rPr lang="en-ID" sz="1800" dirty="0"/>
              <a:t>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khusus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front_wing</a:t>
            </a:r>
            <a:r>
              <a:rPr lang="en-ID" sz="1800" dirty="0"/>
              <a:t> dan </a:t>
            </a:r>
            <a:r>
              <a:rPr lang="en-ID" sz="1800" dirty="0" err="1"/>
              <a:t>rear_wing</a:t>
            </a:r>
            <a:r>
              <a:rPr lang="en-ID" sz="1800" dirty="0"/>
              <a:t>,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race.</a:t>
            </a:r>
            <a:endParaRPr sz="18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0418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</a:t>
            </a:r>
            <a:r>
              <a:rPr lang="en-ID" dirty="0" err="1"/>
              <a:t>MobilBalap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0" y="1216061"/>
            <a:ext cx="6370235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Code:</a:t>
            </a:r>
          </a:p>
          <a:p>
            <a:pPr marL="139700" indent="0">
              <a:buNone/>
            </a:pPr>
            <a:r>
              <a:rPr lang="en-ID" sz="1200" dirty="0"/>
              <a:t>class </a:t>
            </a:r>
            <a:r>
              <a:rPr lang="en-ID" sz="1200" dirty="0" err="1"/>
              <a:t>MobilBalap</a:t>
            </a:r>
            <a:r>
              <a:rPr lang="en-ID" sz="1200" dirty="0"/>
              <a:t>(Mobil):</a:t>
            </a:r>
          </a:p>
          <a:p>
            <a:pPr marL="139700" indent="0">
              <a:buNone/>
            </a:pPr>
            <a:r>
              <a:rPr lang="en-ID" sz="1200" dirty="0"/>
              <a:t>    def __</a:t>
            </a:r>
            <a:r>
              <a:rPr lang="en-ID" sz="1200" dirty="0" err="1"/>
              <a:t>init</a:t>
            </a:r>
            <a:r>
              <a:rPr lang="en-ID" sz="1200" dirty="0"/>
              <a:t>__(self, </a:t>
            </a:r>
            <a:r>
              <a:rPr lang="en-ID" sz="1200" dirty="0" err="1"/>
              <a:t>tahun_keluaran</a:t>
            </a:r>
            <a:r>
              <a:rPr lang="en-ID" sz="1200" dirty="0"/>
              <a:t>, </a:t>
            </a:r>
            <a:r>
              <a:rPr lang="en-ID" sz="1200" dirty="0" err="1"/>
              <a:t>nama</a:t>
            </a:r>
            <a:r>
              <a:rPr lang="en-ID" sz="1200" dirty="0"/>
              <a:t>, </a:t>
            </a:r>
            <a:r>
              <a:rPr lang="en-ID" sz="1200" dirty="0" err="1"/>
              <a:t>warna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, </a:t>
            </a:r>
            <a:r>
              <a:rPr lang="en-ID" sz="1200" dirty="0" err="1"/>
              <a:t>bahan_bakar</a:t>
            </a:r>
            <a:r>
              <a:rPr lang="en-ID" sz="1200" dirty="0"/>
              <a:t>, </a:t>
            </a:r>
            <a:r>
              <a:rPr lang="en-ID" sz="1200" dirty="0" err="1"/>
              <a:t>jumlah_roda</a:t>
            </a:r>
            <a:r>
              <a:rPr lang="en-ID" sz="1200" dirty="0"/>
              <a:t>, </a:t>
            </a:r>
            <a:r>
              <a:rPr lang="en-ID" sz="1200" dirty="0" err="1"/>
              <a:t>kapasitas_penumpang</a:t>
            </a:r>
            <a:r>
              <a:rPr lang="en-ID" sz="1200" dirty="0"/>
              <a:t>):</a:t>
            </a:r>
          </a:p>
          <a:p>
            <a:pPr marL="139700" indent="0">
              <a:buNone/>
            </a:pPr>
            <a:r>
              <a:rPr lang="en-ID" sz="1200" dirty="0"/>
              <a:t>        super().__</a:t>
            </a:r>
            <a:r>
              <a:rPr lang="en-ID" sz="1200" dirty="0" err="1"/>
              <a:t>init</a:t>
            </a:r>
            <a:r>
              <a:rPr lang="en-ID" sz="1200" dirty="0"/>
              <a:t>__(</a:t>
            </a:r>
            <a:r>
              <a:rPr lang="en-ID" sz="1200" dirty="0" err="1"/>
              <a:t>tahun_keluaran</a:t>
            </a:r>
            <a:r>
              <a:rPr lang="en-ID" sz="1200" dirty="0"/>
              <a:t>, </a:t>
            </a:r>
            <a:r>
              <a:rPr lang="en-ID" sz="1200" dirty="0" err="1"/>
              <a:t>nama</a:t>
            </a:r>
            <a:r>
              <a:rPr lang="en-ID" sz="1200" dirty="0"/>
              <a:t>, </a:t>
            </a:r>
            <a:r>
              <a:rPr lang="en-ID" sz="1200" dirty="0" err="1"/>
              <a:t>warna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, </a:t>
            </a:r>
            <a:r>
              <a:rPr lang="en-ID" sz="1200" dirty="0" err="1"/>
              <a:t>bahan_bakar</a:t>
            </a:r>
            <a:r>
              <a:rPr lang="en-ID" sz="1200" dirty="0"/>
              <a:t>, </a:t>
            </a:r>
            <a:r>
              <a:rPr lang="en-ID" sz="1200" dirty="0" err="1"/>
              <a:t>jumlah_roda</a:t>
            </a:r>
            <a:r>
              <a:rPr lang="en-ID" sz="1200" dirty="0"/>
              <a:t>, </a:t>
            </a:r>
            <a:r>
              <a:rPr lang="en-ID" sz="1200" dirty="0" err="1"/>
              <a:t>kapasitas_penumpang</a:t>
            </a:r>
            <a:r>
              <a:rPr lang="en-ID" sz="1200" dirty="0"/>
              <a:t>, </a:t>
            </a:r>
            <a:r>
              <a:rPr lang="en-ID" sz="1200" dirty="0" err="1"/>
              <a:t>jenis_mobil</a:t>
            </a:r>
            <a:r>
              <a:rPr lang="en-ID" sz="1200" dirty="0"/>
              <a:t>="</a:t>
            </a:r>
            <a:r>
              <a:rPr lang="en-ID" sz="1200" dirty="0" err="1"/>
              <a:t>Balap</a:t>
            </a:r>
            <a:r>
              <a:rPr lang="en-ID" sz="1200" dirty="0"/>
              <a:t>")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self.front_wing</a:t>
            </a:r>
            <a:r>
              <a:rPr lang="en-ID" sz="1200" dirty="0"/>
              <a:t> = 0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self.rear_wing</a:t>
            </a:r>
            <a:r>
              <a:rPr lang="en-ID" sz="1200" dirty="0"/>
              <a:t> = 0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def race(self):</a:t>
            </a:r>
          </a:p>
          <a:p>
            <a:pPr marL="139700" indent="0">
              <a:buNone/>
            </a:pPr>
            <a:r>
              <a:rPr lang="en-ID" sz="1200" dirty="0"/>
              <a:t>        return "Mobil </a:t>
            </a:r>
            <a:r>
              <a:rPr lang="en-ID" sz="1200" dirty="0" err="1"/>
              <a:t>balap</a:t>
            </a:r>
            <a:r>
              <a:rPr lang="en-ID" sz="1200" dirty="0"/>
              <a:t> </a:t>
            </a:r>
            <a:r>
              <a:rPr lang="en-ID" sz="1200" dirty="0" err="1"/>
              <a:t>sedang</a:t>
            </a:r>
            <a:r>
              <a:rPr lang="en-ID" sz="1200" dirty="0"/>
              <a:t> </a:t>
            </a:r>
            <a:r>
              <a:rPr lang="en-ID" sz="1200" dirty="0" err="1"/>
              <a:t>berlomba</a:t>
            </a:r>
            <a:r>
              <a:rPr lang="en-ID" sz="1200" dirty="0"/>
              <a:t>."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def __str__(self):</a:t>
            </a:r>
          </a:p>
          <a:p>
            <a:pPr marL="139700" indent="0">
              <a:buNone/>
            </a:pPr>
            <a:r>
              <a:rPr lang="en-ID" sz="1200" dirty="0"/>
              <a:t>        return f"{super().__str__()}, Front Wing: {</a:t>
            </a:r>
            <a:r>
              <a:rPr lang="en-ID" sz="1200" dirty="0" err="1"/>
              <a:t>self.front_wing</a:t>
            </a:r>
            <a:r>
              <a:rPr lang="en-ID" sz="1200" dirty="0"/>
              <a:t>}, Rear Wing: {</a:t>
            </a:r>
            <a:r>
              <a:rPr lang="en-ID" sz="1200" dirty="0" err="1"/>
              <a:t>self.rear_wing</a:t>
            </a:r>
            <a:r>
              <a:rPr lang="en-ID" sz="1200" dirty="0"/>
              <a:t>}"</a:t>
            </a:r>
          </a:p>
          <a:p>
            <a:pPr marL="1397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946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MobilBalap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770482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Fungsi</a:t>
            </a:r>
            <a:r>
              <a:rPr lang="en-ID" sz="1200" dirty="0"/>
              <a:t>: </a:t>
            </a:r>
            <a:r>
              <a:rPr lang="en-ID" sz="1200" dirty="0" err="1"/>
              <a:t>MobilBalap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subkelas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Mobil yang </a:t>
            </a:r>
            <a:r>
              <a:rPr lang="en-ID" sz="1200" dirty="0" err="1"/>
              <a:t>spesifik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merepresentasikan</a:t>
            </a:r>
            <a:r>
              <a:rPr lang="en-ID" sz="1200" dirty="0"/>
              <a:t>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balap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Konstruktor</a:t>
            </a:r>
            <a:r>
              <a:rPr lang="en-ID" sz="1200" dirty="0"/>
              <a:t> (__</a:t>
            </a:r>
            <a:r>
              <a:rPr lang="en-ID" sz="1200" dirty="0" err="1"/>
              <a:t>init</a:t>
            </a:r>
            <a:r>
              <a:rPr lang="en-ID" sz="1200" dirty="0"/>
              <a:t>__): </a:t>
            </a:r>
            <a:r>
              <a:rPr lang="en-ID" sz="1200" dirty="0" err="1"/>
              <a:t>Memanggil</a:t>
            </a:r>
            <a:r>
              <a:rPr lang="en-ID" sz="1200" dirty="0"/>
              <a:t> </a:t>
            </a:r>
            <a:r>
              <a:rPr lang="en-ID" sz="1200" dirty="0" err="1"/>
              <a:t>konstruktor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induk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menginisialisasi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dasar</a:t>
            </a:r>
            <a:r>
              <a:rPr lang="en-ID" sz="1200" dirty="0"/>
              <a:t>. </a:t>
            </a: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balap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race: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balap</a:t>
            </a:r>
            <a:r>
              <a:rPr lang="en-ID" sz="1200" dirty="0"/>
              <a:t> </a:t>
            </a:r>
            <a:r>
              <a:rPr lang="en-ID" sz="1200" dirty="0" err="1"/>
              <a:t>sedang</a:t>
            </a:r>
            <a:r>
              <a:rPr lang="en-ID" sz="1200" dirty="0"/>
              <a:t> </a:t>
            </a:r>
            <a:r>
              <a:rPr lang="en-ID" sz="1200" dirty="0" err="1"/>
              <a:t>berlomba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__str__: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representasi</a:t>
            </a:r>
            <a:r>
              <a:rPr lang="en-ID" sz="1200" dirty="0"/>
              <a:t> string </a:t>
            </a:r>
            <a:r>
              <a:rPr lang="en-ID" sz="1200" dirty="0" err="1"/>
              <a:t>spesifik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MobilBalap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4180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7" y="2010109"/>
            <a:ext cx="5411955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Kelas </a:t>
            </a:r>
            <a:r>
              <a:rPr lang="en-US" sz="3600" dirty="0" err="1"/>
              <a:t>MobilCrossroad</a:t>
            </a:r>
            <a:endParaRPr sz="3600"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8"/>
          <p:cNvSpPr txBox="1">
            <a:spLocks noGrp="1"/>
          </p:cNvSpPr>
          <p:nvPr>
            <p:ph type="title"/>
          </p:nvPr>
        </p:nvSpPr>
        <p:spPr>
          <a:xfrm>
            <a:off x="2135550" y="167047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</a:t>
            </a:r>
            <a:endParaRPr dirty="0"/>
          </a:p>
        </p:txBody>
      </p:sp>
      <p:sp>
        <p:nvSpPr>
          <p:cNvPr id="1021" name="Google Shape;1021;p38"/>
          <p:cNvSpPr txBox="1">
            <a:spLocks noGrp="1"/>
          </p:cNvSpPr>
          <p:nvPr>
            <p:ph type="subTitle" idx="1"/>
          </p:nvPr>
        </p:nvSpPr>
        <p:spPr>
          <a:xfrm>
            <a:off x="2135550" y="2801922"/>
            <a:ext cx="4872900" cy="1475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Ja’far:  5220411228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Adriel Febrianda Assan:  5220411209</a:t>
            </a:r>
          </a:p>
          <a:p>
            <a:pPr marL="0" lvl="0" indent="0" algn="l"/>
            <a:r>
              <a:rPr lang="en-ID" dirty="0"/>
              <a:t>MUHAMMAD ABIYYU BARI' ALFARRAS AP : 5220411443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" grpId="0"/>
      <p:bldP spid="102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MobilCrossroad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Mobil,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sunroof_type</a:t>
            </a:r>
            <a:r>
              <a:rPr lang="en-ID" dirty="0"/>
              <a:t>, </a:t>
            </a:r>
            <a:r>
              <a:rPr lang="en-ID" dirty="0" err="1"/>
              <a:t>shock_breaker</a:t>
            </a:r>
            <a:r>
              <a:rPr lang="en-ID" dirty="0"/>
              <a:t>,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sunroof_terbuka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sunroof_tertutup</a:t>
            </a:r>
            <a:r>
              <a:rPr lang="en-ID" dirty="0"/>
              <a:t>.</a:t>
            </a:r>
          </a:p>
          <a:p>
            <a:pPr marL="0" lvl="0" indent="0"/>
            <a:endParaRPr lang="en-ID" dirty="0"/>
          </a:p>
          <a:p>
            <a:pPr marL="0" lvl="0" indent="0"/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offroad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sunroof dan </a:t>
            </a:r>
            <a:r>
              <a:rPr lang="en-ID" dirty="0" err="1"/>
              <a:t>suspensi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156298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</a:t>
            </a:r>
            <a:r>
              <a:rPr lang="en-ID" dirty="0" err="1"/>
              <a:t>MobilCrossroad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0" y="1216061"/>
            <a:ext cx="6370235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dirty="0"/>
              <a:t>Code:</a:t>
            </a:r>
          </a:p>
          <a:p>
            <a:pPr marL="139700" indent="0">
              <a:buNone/>
            </a:pPr>
            <a:r>
              <a:rPr lang="en-ID" sz="1100" dirty="0"/>
              <a:t>class </a:t>
            </a:r>
            <a:r>
              <a:rPr lang="en-ID" sz="1100" dirty="0" err="1"/>
              <a:t>MobilCrossroad</a:t>
            </a:r>
            <a:r>
              <a:rPr lang="en-ID" sz="1100" dirty="0"/>
              <a:t>(Mobil):</a:t>
            </a:r>
          </a:p>
          <a:p>
            <a:pPr marL="139700" indent="0">
              <a:buNone/>
            </a:pPr>
            <a:r>
              <a:rPr lang="en-ID" sz="1100" dirty="0"/>
              <a:t>    def __</a:t>
            </a:r>
            <a:r>
              <a:rPr lang="en-ID" sz="1100" dirty="0" err="1"/>
              <a:t>init</a:t>
            </a:r>
            <a:r>
              <a:rPr lang="en-ID" sz="1100" dirty="0"/>
              <a:t>__(self, </a:t>
            </a:r>
            <a:r>
              <a:rPr lang="en-ID" sz="1100" dirty="0" err="1"/>
              <a:t>tahun_keluaran</a:t>
            </a:r>
            <a:r>
              <a:rPr lang="en-ID" sz="1100" dirty="0"/>
              <a:t>, </a:t>
            </a:r>
            <a:r>
              <a:rPr lang="en-ID" sz="1100" dirty="0" err="1"/>
              <a:t>nama</a:t>
            </a:r>
            <a:r>
              <a:rPr lang="en-ID" sz="1100" dirty="0"/>
              <a:t>, </a:t>
            </a:r>
            <a:r>
              <a:rPr lang="en-ID" sz="1100" dirty="0" err="1"/>
              <a:t>warna</a:t>
            </a:r>
            <a:r>
              <a:rPr lang="en-ID" sz="1100" dirty="0"/>
              <a:t>, </a:t>
            </a:r>
            <a:r>
              <a:rPr lang="en-ID" sz="1100" dirty="0" err="1"/>
              <a:t>kecepatan</a:t>
            </a:r>
            <a:r>
              <a:rPr lang="en-ID" sz="1100" dirty="0"/>
              <a:t>, </a:t>
            </a:r>
            <a:r>
              <a:rPr lang="en-ID" sz="1100" dirty="0" err="1"/>
              <a:t>bahan_bakar</a:t>
            </a:r>
            <a:r>
              <a:rPr lang="en-ID" sz="1100" dirty="0"/>
              <a:t>, </a:t>
            </a:r>
            <a:r>
              <a:rPr lang="en-ID" sz="1100" dirty="0" err="1"/>
              <a:t>jumlah_roda</a:t>
            </a:r>
            <a:r>
              <a:rPr lang="en-ID" sz="1100" dirty="0"/>
              <a:t>, </a:t>
            </a:r>
            <a:r>
              <a:rPr lang="en-ID" sz="1100" dirty="0" err="1"/>
              <a:t>kapasitas_penumpang</a:t>
            </a:r>
            <a:r>
              <a:rPr lang="en-ID" sz="1100" dirty="0"/>
              <a:t>):</a:t>
            </a:r>
          </a:p>
          <a:p>
            <a:pPr marL="139700" indent="0">
              <a:buNone/>
            </a:pPr>
            <a:r>
              <a:rPr lang="en-ID" sz="1100" dirty="0"/>
              <a:t>        super().__</a:t>
            </a:r>
            <a:r>
              <a:rPr lang="en-ID" sz="1100" dirty="0" err="1"/>
              <a:t>init</a:t>
            </a:r>
            <a:r>
              <a:rPr lang="en-ID" sz="1100" dirty="0"/>
              <a:t>__(</a:t>
            </a:r>
            <a:r>
              <a:rPr lang="en-ID" sz="1100" dirty="0" err="1"/>
              <a:t>tahun_keluaran</a:t>
            </a:r>
            <a:r>
              <a:rPr lang="en-ID" sz="1100" dirty="0"/>
              <a:t>, </a:t>
            </a:r>
            <a:r>
              <a:rPr lang="en-ID" sz="1100" dirty="0" err="1"/>
              <a:t>nama</a:t>
            </a:r>
            <a:r>
              <a:rPr lang="en-ID" sz="1100" dirty="0"/>
              <a:t>, </a:t>
            </a:r>
            <a:r>
              <a:rPr lang="en-ID" sz="1100" dirty="0" err="1"/>
              <a:t>warna</a:t>
            </a:r>
            <a:r>
              <a:rPr lang="en-ID" sz="1100" dirty="0"/>
              <a:t>, </a:t>
            </a:r>
            <a:r>
              <a:rPr lang="en-ID" sz="1100" dirty="0" err="1"/>
              <a:t>kecepatan</a:t>
            </a:r>
            <a:r>
              <a:rPr lang="en-ID" sz="1100" dirty="0"/>
              <a:t>, </a:t>
            </a:r>
            <a:r>
              <a:rPr lang="en-ID" sz="1100" dirty="0" err="1"/>
              <a:t>bahan_bakar</a:t>
            </a:r>
            <a:r>
              <a:rPr lang="en-ID" sz="1100" dirty="0"/>
              <a:t>, </a:t>
            </a:r>
            <a:r>
              <a:rPr lang="en-ID" sz="1100" dirty="0" err="1"/>
              <a:t>jumlah_roda</a:t>
            </a:r>
            <a:r>
              <a:rPr lang="en-ID" sz="1100" dirty="0"/>
              <a:t>, </a:t>
            </a:r>
            <a:r>
              <a:rPr lang="en-ID" sz="1100" dirty="0" err="1"/>
              <a:t>kapasitas_penumpang</a:t>
            </a:r>
            <a:r>
              <a:rPr lang="en-ID" sz="1100" dirty="0"/>
              <a:t>, </a:t>
            </a:r>
            <a:r>
              <a:rPr lang="en-ID" sz="1100" dirty="0" err="1"/>
              <a:t>jenis_mobil</a:t>
            </a:r>
            <a:r>
              <a:rPr lang="en-ID" sz="1100" dirty="0"/>
              <a:t>="</a:t>
            </a:r>
            <a:r>
              <a:rPr lang="en-ID" sz="1100" dirty="0" err="1"/>
              <a:t>Offroad</a:t>
            </a:r>
            <a:r>
              <a:rPr lang="en-ID" sz="1100" dirty="0"/>
              <a:t>")</a:t>
            </a:r>
          </a:p>
          <a:p>
            <a:pPr marL="139700" indent="0">
              <a:buNone/>
            </a:pPr>
            <a:r>
              <a:rPr lang="en-ID" sz="1100" dirty="0"/>
              <a:t>        </a:t>
            </a:r>
            <a:r>
              <a:rPr lang="en-ID" sz="1100" dirty="0" err="1"/>
              <a:t>self.sunroof_type</a:t>
            </a:r>
            <a:r>
              <a:rPr lang="en-ID" sz="1100" dirty="0"/>
              <a:t> = ""</a:t>
            </a:r>
          </a:p>
          <a:p>
            <a:pPr marL="139700" indent="0">
              <a:buNone/>
            </a:pPr>
            <a:r>
              <a:rPr lang="en-ID" sz="1100" dirty="0"/>
              <a:t>        </a:t>
            </a:r>
            <a:r>
              <a:rPr lang="en-ID" sz="1100" dirty="0" err="1"/>
              <a:t>self.shock_breaker</a:t>
            </a:r>
            <a:r>
              <a:rPr lang="en-ID" sz="1100" dirty="0"/>
              <a:t> = ""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</a:t>
            </a:r>
            <a:r>
              <a:rPr lang="en-ID" sz="1100" dirty="0" err="1"/>
              <a:t>sunroof_terbuka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"Sunroof </a:t>
            </a:r>
            <a:r>
              <a:rPr lang="en-ID" sz="1100" dirty="0" err="1"/>
              <a:t>terbuka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</a:t>
            </a:r>
            <a:r>
              <a:rPr lang="en-ID" sz="1100" dirty="0" err="1"/>
              <a:t>sunroof_tertutup</a:t>
            </a:r>
            <a:r>
              <a:rPr lang="en-ID" sz="1100" dirty="0"/>
              <a:t>(self):</a:t>
            </a:r>
          </a:p>
          <a:p>
            <a:pPr marL="139700" indent="0">
              <a:buNone/>
            </a:pPr>
            <a:r>
              <a:rPr lang="en-ID" sz="1100" dirty="0"/>
              <a:t>        return "Sunroof </a:t>
            </a:r>
            <a:r>
              <a:rPr lang="en-ID" sz="1100" dirty="0" err="1"/>
              <a:t>tertutup</a:t>
            </a:r>
            <a:r>
              <a:rPr lang="en-ID" sz="1100" dirty="0"/>
              <a:t>."</a:t>
            </a:r>
          </a:p>
          <a:p>
            <a:pPr marL="139700" indent="0">
              <a:buNone/>
            </a:pPr>
            <a:br>
              <a:rPr lang="en-ID" sz="1100" dirty="0"/>
            </a:br>
            <a:r>
              <a:rPr lang="en-ID" sz="1100" dirty="0"/>
              <a:t>    def __str__(self):</a:t>
            </a:r>
          </a:p>
          <a:p>
            <a:pPr marL="139700" indent="0">
              <a:buNone/>
            </a:pPr>
            <a:r>
              <a:rPr lang="en-ID" sz="1100" dirty="0"/>
              <a:t>        return f"{super().__str__()}, Sunroof Type: {</a:t>
            </a:r>
            <a:r>
              <a:rPr lang="en-ID" sz="1100" dirty="0" err="1"/>
              <a:t>self.sunroof_type</a:t>
            </a:r>
            <a:r>
              <a:rPr lang="en-ID" sz="1100" dirty="0"/>
              <a:t>}, Shock Breaker: {</a:t>
            </a:r>
            <a:r>
              <a:rPr lang="en-ID" sz="1100" dirty="0" err="1"/>
              <a:t>self.shock_breaker</a:t>
            </a:r>
            <a:r>
              <a:rPr lang="en-ID" sz="1100" dirty="0"/>
              <a:t>}"</a:t>
            </a:r>
          </a:p>
          <a:p>
            <a:pPr marL="1397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086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MobilBalap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770482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Fungsi</a:t>
            </a:r>
            <a:r>
              <a:rPr lang="en-ID" sz="1200" dirty="0"/>
              <a:t>: </a:t>
            </a:r>
            <a:r>
              <a:rPr lang="en-ID" sz="1200" dirty="0" err="1"/>
              <a:t>MobilCrossroad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subkelas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Mobil yang </a:t>
            </a:r>
            <a:r>
              <a:rPr lang="en-ID" sz="1200" dirty="0" err="1"/>
              <a:t>spesifik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merepresentasikan</a:t>
            </a:r>
            <a:r>
              <a:rPr lang="en-ID" sz="1200" dirty="0"/>
              <a:t>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offroad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Konstruktor</a:t>
            </a:r>
            <a:r>
              <a:rPr lang="en-ID" sz="1200" dirty="0"/>
              <a:t> (__</a:t>
            </a:r>
            <a:r>
              <a:rPr lang="en-ID" sz="1200" dirty="0" err="1"/>
              <a:t>init</a:t>
            </a:r>
            <a:r>
              <a:rPr lang="en-ID" sz="1200" dirty="0"/>
              <a:t>__): </a:t>
            </a:r>
            <a:r>
              <a:rPr lang="en-ID" sz="1200" dirty="0" err="1"/>
              <a:t>Memanggil</a:t>
            </a:r>
            <a:r>
              <a:rPr lang="en-ID" sz="1200" dirty="0"/>
              <a:t> </a:t>
            </a:r>
            <a:r>
              <a:rPr lang="en-ID" sz="1200" dirty="0" err="1"/>
              <a:t>konstruktor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induk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menginisialisasi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dasar</a:t>
            </a:r>
            <a:r>
              <a:rPr lang="en-ID" sz="1200" dirty="0"/>
              <a:t>. </a:t>
            </a: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offroad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sunroof_terbuka</a:t>
            </a:r>
            <a:r>
              <a:rPr lang="en-ID" sz="1200" dirty="0"/>
              <a:t> dan </a:t>
            </a:r>
            <a:r>
              <a:rPr lang="en-ID" sz="1200" dirty="0" err="1"/>
              <a:t>sunroof_tertutup</a:t>
            </a:r>
            <a:r>
              <a:rPr lang="en-ID" sz="1200" dirty="0"/>
              <a:t>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fungsionalitas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mengontrol</a:t>
            </a:r>
            <a:r>
              <a:rPr lang="en-ID" sz="1200" dirty="0"/>
              <a:t> status sunroof.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Metode</a:t>
            </a:r>
            <a:r>
              <a:rPr lang="en-ID" sz="1200" dirty="0"/>
              <a:t> __str__: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representasi</a:t>
            </a:r>
            <a:r>
              <a:rPr lang="en-ID" sz="1200" dirty="0"/>
              <a:t> string </a:t>
            </a:r>
            <a:r>
              <a:rPr lang="en-ID" sz="1200" dirty="0" err="1"/>
              <a:t>spesifik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MobilCrossroad</a:t>
            </a:r>
            <a:endParaRPr sz="12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50338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7" y="2010109"/>
            <a:ext cx="5411955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Kelas Main</a:t>
            </a:r>
            <a:endParaRPr sz="3600"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90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Main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objek-objek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,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,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b="1" dirty="0" err="1"/>
              <a:t>Fungsi</a:t>
            </a:r>
            <a:r>
              <a:rPr lang="en-ID" dirty="0"/>
              <a:t>: </a:t>
            </a:r>
            <a:r>
              <a:rPr lang="en-ID" dirty="0" err="1"/>
              <a:t>Mengeksekusi</a:t>
            </a:r>
            <a:r>
              <a:rPr lang="en-ID" dirty="0"/>
              <a:t> program,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.</a:t>
            </a:r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3353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Main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0" y="1216061"/>
            <a:ext cx="7127319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/>
              <a:t>Code:</a:t>
            </a:r>
          </a:p>
          <a:p>
            <a:pPr marL="139700" indent="0">
              <a:buNone/>
            </a:pPr>
            <a:r>
              <a:rPr lang="en-ID" sz="1200" dirty="0"/>
              <a:t>def main():</a:t>
            </a:r>
          </a:p>
          <a:p>
            <a:pPr marL="139700" indent="0">
              <a:buNone/>
            </a:pPr>
            <a:r>
              <a:rPr lang="en-ID" sz="1200" dirty="0"/>
              <a:t>    #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Kereta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kereta_api</a:t>
            </a:r>
            <a:r>
              <a:rPr lang="en-ID" sz="1200" dirty="0"/>
              <a:t> = </a:t>
            </a:r>
            <a:r>
              <a:rPr lang="en-ID" sz="1200" dirty="0" err="1"/>
              <a:t>Kereta</a:t>
            </a:r>
            <a:r>
              <a:rPr lang="en-ID" sz="1200" dirty="0"/>
              <a:t>(2022, "</a:t>
            </a:r>
            <a:r>
              <a:rPr lang="en-ID" sz="1200" dirty="0" err="1"/>
              <a:t>Kereta</a:t>
            </a:r>
            <a:r>
              <a:rPr lang="en-ID" sz="1200" dirty="0"/>
              <a:t> </a:t>
            </a:r>
            <a:r>
              <a:rPr lang="en-ID" sz="1200" dirty="0" err="1"/>
              <a:t>Api</a:t>
            </a:r>
            <a:r>
              <a:rPr lang="en-ID" sz="1200" dirty="0"/>
              <a:t> </a:t>
            </a:r>
            <a:r>
              <a:rPr lang="en-ID" sz="1200" dirty="0" err="1"/>
              <a:t>Ekspres</a:t>
            </a:r>
            <a:r>
              <a:rPr lang="en-ID" sz="1200" dirty="0"/>
              <a:t>", "Merah", 120, "Solar", 16, 200)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kereta_api.tambah_rute</a:t>
            </a:r>
            <a:r>
              <a:rPr lang="en-ID" sz="1200" dirty="0"/>
              <a:t>("Jakarta - Surabaya")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kereta_api.tambah_rute</a:t>
            </a:r>
            <a:r>
              <a:rPr lang="en-ID" sz="1200" dirty="0"/>
              <a:t>("Surabaya - Yogyakarta")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kereta_api.kurangi_rute</a:t>
            </a:r>
            <a:r>
              <a:rPr lang="en-ID" sz="1200" dirty="0"/>
              <a:t>("Surabaya - Yogyakarta")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#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MobilBalap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mobil_balap</a:t>
            </a:r>
            <a:r>
              <a:rPr lang="en-ID" sz="1200" dirty="0"/>
              <a:t> = </a:t>
            </a:r>
            <a:r>
              <a:rPr lang="en-ID" sz="1200" dirty="0" err="1"/>
              <a:t>MobilBalap</a:t>
            </a:r>
            <a:r>
              <a:rPr lang="en-ID" sz="1200" dirty="0"/>
              <a:t>(2023, "Ferrari", "Merah", 300, "</a:t>
            </a:r>
            <a:r>
              <a:rPr lang="en-ID" sz="1200" dirty="0" err="1"/>
              <a:t>Bensin</a:t>
            </a:r>
            <a:r>
              <a:rPr lang="en-ID" sz="1200" dirty="0"/>
              <a:t>", 4, 2)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mobil_balap.front_wing</a:t>
            </a:r>
            <a:r>
              <a:rPr lang="en-ID" sz="1200" dirty="0"/>
              <a:t> = 1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mobil_balap.rear_wing</a:t>
            </a:r>
            <a:r>
              <a:rPr lang="en-ID" sz="1200" dirty="0"/>
              <a:t> = 1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#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MobilCrossroad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mobil_crossroad</a:t>
            </a:r>
            <a:r>
              <a:rPr lang="en-ID" sz="1200" dirty="0"/>
              <a:t> = </a:t>
            </a:r>
            <a:r>
              <a:rPr lang="en-ID" sz="1200" dirty="0" err="1"/>
              <a:t>MobilCrossroad</a:t>
            </a:r>
            <a:r>
              <a:rPr lang="en-ID" sz="1200" dirty="0"/>
              <a:t>(2021, "SUV </a:t>
            </a:r>
            <a:r>
              <a:rPr lang="en-ID" sz="1200" dirty="0" err="1"/>
              <a:t>Offroad</a:t>
            </a:r>
            <a:r>
              <a:rPr lang="en-ID" sz="1200" dirty="0"/>
              <a:t>", "</a:t>
            </a:r>
            <a:r>
              <a:rPr lang="en-ID" sz="1200" dirty="0" err="1"/>
              <a:t>Hitam</a:t>
            </a:r>
            <a:r>
              <a:rPr lang="en-ID" sz="1200" dirty="0"/>
              <a:t>", 150, "</a:t>
            </a:r>
            <a:r>
              <a:rPr lang="en-ID" sz="1200" dirty="0" err="1"/>
              <a:t>Bensin</a:t>
            </a:r>
            <a:r>
              <a:rPr lang="en-ID" sz="1200" dirty="0"/>
              <a:t>", 4, 5)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mobil_crossroad.sunroof_type</a:t>
            </a:r>
            <a:r>
              <a:rPr lang="en-ID" sz="1200" dirty="0"/>
              <a:t> = "Panorama"</a:t>
            </a:r>
          </a:p>
          <a:p>
            <a:pPr marL="139700" indent="0">
              <a:buNone/>
            </a:pPr>
            <a:r>
              <a:rPr lang="en-ID" sz="1200" dirty="0"/>
              <a:t>    </a:t>
            </a:r>
            <a:r>
              <a:rPr lang="en-ID" sz="1200" dirty="0" err="1"/>
              <a:t>mobil_crossroad.shock_breaker</a:t>
            </a:r>
            <a:r>
              <a:rPr lang="en-ID" sz="1200" dirty="0"/>
              <a:t> = "Adjustable"</a:t>
            </a:r>
          </a:p>
          <a:p>
            <a:pPr marL="1397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20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Main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1" y="1216061"/>
            <a:ext cx="3607372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Code:</a:t>
            </a:r>
            <a:br>
              <a:rPr lang="en-ID" sz="1200" dirty="0"/>
            </a:br>
            <a:r>
              <a:rPr lang="en-ID" sz="1200" dirty="0"/>
              <a:t>    while True:</a:t>
            </a:r>
          </a:p>
          <a:p>
            <a:pPr marL="139700" indent="0">
              <a:buNone/>
            </a:pPr>
            <a:r>
              <a:rPr lang="en-ID" sz="1200" dirty="0"/>
              <a:t>        print("\</a:t>
            </a:r>
            <a:r>
              <a:rPr lang="en-ID" sz="1200" dirty="0" err="1"/>
              <a:t>nPilihan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:")</a:t>
            </a:r>
          </a:p>
          <a:p>
            <a:pPr marL="139700" indent="0">
              <a:buNone/>
            </a:pPr>
            <a:r>
              <a:rPr lang="en-ID" sz="1200" dirty="0"/>
              <a:t>        print("1.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Kendaraan</a:t>
            </a:r>
            <a:r>
              <a:rPr lang="en-ID" sz="1200" dirty="0"/>
              <a:t>")</a:t>
            </a:r>
          </a:p>
          <a:p>
            <a:pPr marL="139700" indent="0">
              <a:buNone/>
            </a:pPr>
            <a:r>
              <a:rPr lang="en-ID" sz="1200" dirty="0"/>
              <a:t>        print("2. </a:t>
            </a:r>
            <a:r>
              <a:rPr lang="en-ID" sz="1200" dirty="0" err="1"/>
              <a:t>Informasi</a:t>
            </a:r>
            <a:r>
              <a:rPr lang="en-ID" sz="1200" dirty="0"/>
              <a:t> Mobil </a:t>
            </a:r>
            <a:r>
              <a:rPr lang="en-ID" sz="1200" dirty="0" err="1"/>
              <a:t>Balap</a:t>
            </a:r>
            <a:r>
              <a:rPr lang="en-ID" sz="1200" dirty="0"/>
              <a:t>")</a:t>
            </a:r>
          </a:p>
          <a:p>
            <a:pPr marL="139700" indent="0">
              <a:buNone/>
            </a:pPr>
            <a:r>
              <a:rPr lang="en-ID" sz="1200" dirty="0"/>
              <a:t>        print("3. </a:t>
            </a:r>
            <a:r>
              <a:rPr lang="en-ID" sz="1200" dirty="0" err="1"/>
              <a:t>Informasi</a:t>
            </a:r>
            <a:r>
              <a:rPr lang="en-ID" sz="1200" dirty="0"/>
              <a:t> Mobil Crossroad")</a:t>
            </a:r>
          </a:p>
          <a:p>
            <a:pPr marL="139700" indent="0">
              <a:buNone/>
            </a:pPr>
            <a:r>
              <a:rPr lang="en-ID" sz="1200" dirty="0"/>
              <a:t>        print("4. </a:t>
            </a:r>
            <a:r>
              <a:rPr lang="en-ID" sz="1200" dirty="0" err="1"/>
              <a:t>Keluar</a:t>
            </a:r>
            <a:r>
              <a:rPr lang="en-ID" sz="1200" dirty="0"/>
              <a:t>")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    choice = input("Masukkan </a:t>
            </a:r>
            <a:r>
              <a:rPr lang="en-ID" sz="1200" dirty="0" err="1"/>
              <a:t>pilihan</a:t>
            </a:r>
            <a:r>
              <a:rPr lang="en-ID" sz="1200" dirty="0"/>
              <a:t> (1-4): ")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        if choice == "1":</a:t>
            </a:r>
          </a:p>
          <a:p>
            <a:pPr marL="139700" indent="0">
              <a:buNone/>
            </a:pPr>
            <a:r>
              <a:rPr lang="en-ID" sz="1200" dirty="0"/>
              <a:t>            print("\</a:t>
            </a:r>
            <a:r>
              <a:rPr lang="en-ID" sz="1200" dirty="0" err="1"/>
              <a:t>nInformasi</a:t>
            </a:r>
            <a:r>
              <a:rPr lang="en-ID" sz="1200" dirty="0"/>
              <a:t> </a:t>
            </a:r>
            <a:r>
              <a:rPr lang="en-ID" sz="1200" dirty="0" err="1"/>
              <a:t>Kendaraan</a:t>
            </a:r>
            <a:r>
              <a:rPr lang="en-ID" sz="1200" dirty="0"/>
              <a:t>:")</a:t>
            </a:r>
          </a:p>
          <a:p>
            <a:pPr marL="139700" indent="0">
              <a:buNone/>
            </a:pPr>
            <a:r>
              <a:rPr lang="en-ID" sz="1200" dirty="0"/>
              <a:t>            print(str(</a:t>
            </a:r>
            <a:r>
              <a:rPr lang="en-ID" sz="1200" dirty="0" err="1"/>
              <a:t>kereta_api</a:t>
            </a:r>
            <a:r>
              <a:rPr lang="en-ID" sz="1200" dirty="0"/>
              <a:t>))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elif</a:t>
            </a:r>
            <a:r>
              <a:rPr lang="en-ID" sz="1200" dirty="0"/>
              <a:t> choice == "2":</a:t>
            </a:r>
          </a:p>
          <a:p>
            <a:pPr marL="139700" indent="0">
              <a:buNone/>
            </a:pPr>
            <a:r>
              <a:rPr lang="en-ID" sz="1200" dirty="0"/>
              <a:t>            print("\</a:t>
            </a:r>
            <a:r>
              <a:rPr lang="en-ID" sz="1200" dirty="0" err="1"/>
              <a:t>nInformasi</a:t>
            </a:r>
            <a:r>
              <a:rPr lang="en-ID" sz="1200" dirty="0"/>
              <a:t> Mobil </a:t>
            </a:r>
            <a:r>
              <a:rPr lang="en-ID" sz="1200" dirty="0" err="1"/>
              <a:t>Balap</a:t>
            </a:r>
            <a:r>
              <a:rPr lang="en-ID" sz="1200" dirty="0"/>
              <a:t>:")</a:t>
            </a:r>
          </a:p>
          <a:p>
            <a:pPr marL="139700" indent="0">
              <a:buNone/>
            </a:pPr>
            <a:r>
              <a:rPr lang="en-ID" sz="1200" dirty="0"/>
              <a:t>            print(str(</a:t>
            </a:r>
            <a:r>
              <a:rPr lang="en-ID" sz="1200" dirty="0" err="1"/>
              <a:t>mobil_balap</a:t>
            </a:r>
            <a:r>
              <a:rPr lang="en-ID" sz="1200" dirty="0"/>
              <a:t>))</a:t>
            </a:r>
          </a:p>
          <a:p>
            <a:pPr marL="139700" indent="0">
              <a:buNone/>
            </a:pPr>
            <a:r>
              <a:rPr lang="en-ID" sz="1200" dirty="0"/>
              <a:t>       </a:t>
            </a:r>
            <a:endParaRPr lang="en-US" sz="1200" dirty="0"/>
          </a:p>
        </p:txBody>
      </p:sp>
      <p:sp>
        <p:nvSpPr>
          <p:cNvPr id="4" name="Google Shape;1041;p41">
            <a:extLst>
              <a:ext uri="{FF2B5EF4-FFF2-40B4-BE49-F238E27FC236}">
                <a16:creationId xmlns:a16="http://schemas.microsoft.com/office/drawing/2014/main" id="{062846F5-3443-4BE9-BA86-93ED538908C1}"/>
              </a:ext>
            </a:extLst>
          </p:cNvPr>
          <p:cNvSpPr txBox="1">
            <a:spLocks/>
          </p:cNvSpPr>
          <p:nvPr/>
        </p:nvSpPr>
        <p:spPr>
          <a:xfrm>
            <a:off x="4434347" y="1216061"/>
            <a:ext cx="3607372" cy="375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139700" indent="0">
              <a:buNone/>
            </a:pPr>
            <a:r>
              <a:rPr lang="en-US" sz="1200" dirty="0"/>
              <a:t>Code:</a:t>
            </a:r>
            <a:br>
              <a:rPr lang="en-ID" sz="1200" dirty="0"/>
            </a:br>
            <a:r>
              <a:rPr lang="en-ID" sz="1200" dirty="0"/>
              <a:t> </a:t>
            </a:r>
            <a:r>
              <a:rPr lang="en-ID" sz="1200" dirty="0" err="1"/>
              <a:t>elif</a:t>
            </a:r>
            <a:r>
              <a:rPr lang="en-ID" sz="1200" dirty="0"/>
              <a:t> choice == "3":</a:t>
            </a:r>
          </a:p>
          <a:p>
            <a:pPr marL="139700" indent="0">
              <a:buNone/>
            </a:pPr>
            <a:r>
              <a:rPr lang="en-ID" sz="1200" dirty="0"/>
              <a:t>            print("\</a:t>
            </a:r>
            <a:r>
              <a:rPr lang="en-ID" sz="1200" dirty="0" err="1"/>
              <a:t>nInformasi</a:t>
            </a:r>
            <a:r>
              <a:rPr lang="en-ID" sz="1200" dirty="0"/>
              <a:t> Mobil Crossroad:")</a:t>
            </a:r>
          </a:p>
          <a:p>
            <a:pPr marL="139700" indent="0">
              <a:buNone/>
            </a:pPr>
            <a:r>
              <a:rPr lang="en-ID" sz="1200" dirty="0"/>
              <a:t>            print(str(</a:t>
            </a:r>
            <a:r>
              <a:rPr lang="en-ID" sz="1200" dirty="0" err="1"/>
              <a:t>mobil_crossroad</a:t>
            </a:r>
            <a:r>
              <a:rPr lang="en-ID" sz="1200" dirty="0"/>
              <a:t>))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elif</a:t>
            </a:r>
            <a:r>
              <a:rPr lang="en-ID" sz="1200" dirty="0"/>
              <a:t> choice == "4":</a:t>
            </a:r>
          </a:p>
          <a:p>
            <a:pPr marL="139700" indent="0">
              <a:buNone/>
            </a:pPr>
            <a:r>
              <a:rPr lang="en-ID" sz="1200" dirty="0"/>
              <a:t>            print("</a:t>
            </a:r>
            <a:r>
              <a:rPr lang="en-ID" sz="1200" dirty="0" err="1"/>
              <a:t>Terima</a:t>
            </a:r>
            <a:r>
              <a:rPr lang="en-ID" sz="1200" dirty="0"/>
              <a:t> </a:t>
            </a:r>
            <a:r>
              <a:rPr lang="en-ID" sz="1200" dirty="0" err="1"/>
              <a:t>kasih</a:t>
            </a:r>
            <a:r>
              <a:rPr lang="en-ID" sz="1200" dirty="0"/>
              <a:t>. Program </a:t>
            </a:r>
            <a:r>
              <a:rPr lang="en-ID" sz="1200" dirty="0" err="1"/>
              <a:t>berakhir</a:t>
            </a:r>
            <a:r>
              <a:rPr lang="en-ID" sz="1200" dirty="0"/>
              <a:t>.")</a:t>
            </a:r>
          </a:p>
          <a:p>
            <a:pPr marL="139700" indent="0">
              <a:buNone/>
            </a:pPr>
            <a:r>
              <a:rPr lang="en-ID" sz="1200" dirty="0"/>
              <a:t>            break</a:t>
            </a:r>
          </a:p>
          <a:p>
            <a:pPr marL="139700" indent="0">
              <a:buNone/>
            </a:pPr>
            <a:r>
              <a:rPr lang="en-ID" sz="1200" dirty="0"/>
              <a:t>        else:</a:t>
            </a:r>
          </a:p>
          <a:p>
            <a:pPr marL="139700" indent="0">
              <a:buNone/>
            </a:pPr>
            <a:r>
              <a:rPr lang="en-ID" sz="1200" dirty="0"/>
              <a:t>            print("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valid. </a:t>
            </a:r>
            <a:r>
              <a:rPr lang="en-ID" sz="1200" dirty="0" err="1"/>
              <a:t>Silakan</a:t>
            </a:r>
            <a:r>
              <a:rPr lang="en-ID" sz="1200" dirty="0"/>
              <a:t> </a:t>
            </a:r>
            <a:r>
              <a:rPr lang="en-ID" sz="1200" dirty="0" err="1"/>
              <a:t>pilih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.")</a:t>
            </a:r>
          </a:p>
          <a:p>
            <a:pPr marL="139700" indent="0">
              <a:buNone/>
            </a:pPr>
            <a:br>
              <a:rPr lang="en-ID" sz="1200" dirty="0"/>
            </a:br>
            <a:r>
              <a:rPr lang="en-ID" sz="1200" dirty="0"/>
              <a:t>if __name__ == "__main__":</a:t>
            </a:r>
          </a:p>
          <a:p>
            <a:pPr marL="139700" indent="0">
              <a:buNone/>
            </a:pPr>
            <a:r>
              <a:rPr lang="en-ID" sz="1200" dirty="0"/>
              <a:t>    main()</a:t>
            </a:r>
          </a:p>
          <a:p>
            <a:pPr marL="139700" indent="0">
              <a:buNone/>
            </a:pPr>
            <a:br>
              <a:rPr lang="en-ID" sz="1200" dirty="0"/>
            </a:br>
            <a:endParaRPr lang="en-ID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520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  <p:bldP spid="1041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Main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49" y="1721702"/>
            <a:ext cx="5205803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Fungsi</a:t>
            </a:r>
            <a:r>
              <a:rPr lang="en-ID" sz="1200" dirty="0"/>
              <a:t>: Program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menciptakan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didefinisikan</a:t>
            </a:r>
            <a:r>
              <a:rPr lang="en-ID" sz="1200" dirty="0"/>
              <a:t> dan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kendaraan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/>
              <a:t>Loop Utama (while True): Terus </a:t>
            </a:r>
            <a:r>
              <a:rPr lang="en-ID" sz="1200" dirty="0" err="1"/>
              <a:t>berjalan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keluar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opsi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kendaraan</a:t>
            </a:r>
            <a:r>
              <a:rPr lang="en-ID" sz="1200" dirty="0"/>
              <a:t>,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balap</a:t>
            </a:r>
            <a:r>
              <a:rPr lang="en-ID" sz="1200" dirty="0"/>
              <a:t>, </a:t>
            </a:r>
            <a:r>
              <a:rPr lang="en-ID" sz="1200" dirty="0" err="1"/>
              <a:t>mobil</a:t>
            </a:r>
            <a:r>
              <a:rPr lang="en-ID" sz="1200" dirty="0"/>
              <a:t> </a:t>
            </a:r>
            <a:r>
              <a:rPr lang="en-ID" sz="1200" dirty="0" err="1"/>
              <a:t>offroad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keluar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program.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/>
              <a:t>Input </a:t>
            </a:r>
            <a:r>
              <a:rPr lang="en-ID" sz="1200" dirty="0" err="1"/>
              <a:t>Pengguna</a:t>
            </a:r>
            <a:r>
              <a:rPr lang="en-ID" sz="1200" dirty="0"/>
              <a:t>: </a:t>
            </a:r>
            <a:r>
              <a:rPr lang="en-ID" sz="1200" dirty="0" err="1"/>
              <a:t>Meminta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memasukkan</a:t>
            </a:r>
            <a:r>
              <a:rPr lang="en-ID" sz="1200" dirty="0"/>
              <a:t> </a:t>
            </a:r>
            <a:r>
              <a:rPr lang="en-ID" sz="1200" dirty="0" err="1"/>
              <a:t>pilihan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/>
              <a:t>Handling </a:t>
            </a:r>
            <a:r>
              <a:rPr lang="en-ID" sz="1200" dirty="0" err="1"/>
              <a:t>Pilihan</a:t>
            </a:r>
            <a:r>
              <a:rPr lang="en-ID" sz="1200" dirty="0"/>
              <a:t>: Program </a:t>
            </a:r>
            <a:r>
              <a:rPr lang="en-ID" sz="1200" dirty="0" err="1"/>
              <a:t>menanggapi</a:t>
            </a:r>
            <a:r>
              <a:rPr lang="en-ID" sz="1200" dirty="0"/>
              <a:t>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dan </a:t>
            </a:r>
            <a:r>
              <a:rPr lang="en-ID" sz="1200" dirty="0" err="1"/>
              <a:t>mencetak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Keluar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Program: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keluar</a:t>
            </a:r>
            <a:r>
              <a:rPr lang="en-ID" sz="1200" dirty="0"/>
              <a:t>, program </a:t>
            </a:r>
            <a:r>
              <a:rPr lang="en-ID" sz="1200" dirty="0" err="1"/>
              <a:t>berakhir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426569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7" y="2010109"/>
            <a:ext cx="5411955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UML Diagram</a:t>
            </a:r>
            <a:endParaRPr sz="3600"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81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134ED-6DFE-4C44-AC22-37FDF8F5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4" y="1237175"/>
            <a:ext cx="8057811" cy="26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8" y="2010109"/>
            <a:ext cx="45600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Dasar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1866022" y="1931451"/>
            <a:ext cx="5411955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Terima</a:t>
            </a:r>
            <a:r>
              <a:rPr lang="en-US" sz="4400"/>
              <a:t> Kasih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99885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yang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kendaraan</a:t>
            </a:r>
            <a:r>
              <a:rPr lang="en-ID" sz="1800" dirty="0"/>
              <a:t> </a:t>
            </a:r>
            <a:r>
              <a:rPr lang="en-ID" sz="1800" dirty="0" err="1"/>
              <a:t>darat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tahun</a:t>
            </a:r>
            <a:r>
              <a:rPr lang="en-ID" sz="1800" dirty="0"/>
              <a:t> </a:t>
            </a:r>
            <a:r>
              <a:rPr lang="en-ID" sz="1800" dirty="0" err="1"/>
              <a:t>keluaran</a:t>
            </a:r>
            <a:r>
              <a:rPr lang="en-ID" sz="1800" dirty="0"/>
              <a:t>,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warna</a:t>
            </a:r>
            <a:r>
              <a:rPr lang="en-ID" sz="1800" dirty="0"/>
              <a:t>, </a:t>
            </a:r>
            <a:r>
              <a:rPr lang="en-ID" sz="1800" dirty="0" err="1"/>
              <a:t>kecepatan</a:t>
            </a:r>
            <a:r>
              <a:rPr lang="en-ID" sz="1800" dirty="0"/>
              <a:t>, </a:t>
            </a:r>
            <a:r>
              <a:rPr lang="en-ID" sz="1800" dirty="0" err="1"/>
              <a:t>bahan</a:t>
            </a:r>
            <a:r>
              <a:rPr lang="en-ID" sz="1800" dirty="0"/>
              <a:t> </a:t>
            </a:r>
            <a:r>
              <a:rPr lang="en-ID" sz="1800" dirty="0" err="1"/>
              <a:t>bakar</a:t>
            </a:r>
            <a:r>
              <a:rPr lang="en-ID" sz="1800" dirty="0"/>
              <a:t>,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roda</a:t>
            </a:r>
            <a:r>
              <a:rPr lang="en-ID" sz="1800" dirty="0"/>
              <a:t>, dan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penumpang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en-US" sz="1800" dirty="0" err="1"/>
              <a:t>Penjelasan</a:t>
            </a:r>
            <a:r>
              <a:rPr lang="en-US" sz="1800" dirty="0"/>
              <a:t>:</a:t>
            </a:r>
            <a:endParaRPr lang="en-ID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Darat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898695" y="1058745"/>
            <a:ext cx="5816401" cy="336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/>
              <a:t>Code:</a:t>
            </a:r>
          </a:p>
          <a:p>
            <a:pPr marL="139700" indent="0">
              <a:buNone/>
            </a:pPr>
            <a:r>
              <a:rPr lang="en-ID" sz="1200" dirty="0"/>
              <a:t>class </a:t>
            </a:r>
            <a:r>
              <a:rPr lang="en-ID" sz="1200" dirty="0" err="1"/>
              <a:t>KendaraanDarat</a:t>
            </a:r>
            <a:r>
              <a:rPr lang="en-ID" sz="1200" dirty="0"/>
              <a:t>:</a:t>
            </a:r>
          </a:p>
          <a:p>
            <a:pPr marL="139700" indent="0">
              <a:buNone/>
            </a:pPr>
            <a:r>
              <a:rPr lang="en-ID" sz="1200" dirty="0"/>
              <a:t>    def __</a:t>
            </a:r>
            <a:r>
              <a:rPr lang="en-ID" sz="1200" dirty="0" err="1"/>
              <a:t>init</a:t>
            </a:r>
            <a:r>
              <a:rPr lang="en-ID" sz="1200" dirty="0"/>
              <a:t>__(self, </a:t>
            </a:r>
            <a:r>
              <a:rPr lang="en-ID" sz="1200" dirty="0" err="1"/>
              <a:t>tahun_keluaran</a:t>
            </a:r>
            <a:r>
              <a:rPr lang="en-ID" sz="1200" dirty="0"/>
              <a:t>, </a:t>
            </a:r>
            <a:r>
              <a:rPr lang="en-ID" sz="1200" dirty="0" err="1"/>
              <a:t>nama</a:t>
            </a:r>
            <a:r>
              <a:rPr lang="en-ID" sz="1200" dirty="0"/>
              <a:t>, </a:t>
            </a:r>
            <a:r>
              <a:rPr lang="en-ID" sz="1200" dirty="0" err="1"/>
              <a:t>warna</a:t>
            </a:r>
            <a:r>
              <a:rPr lang="en-ID" sz="1200" dirty="0"/>
              <a:t>, </a:t>
            </a:r>
            <a:r>
              <a:rPr lang="en-ID" sz="1200" dirty="0" err="1"/>
              <a:t>kecepatan</a:t>
            </a:r>
            <a:r>
              <a:rPr lang="en-ID" sz="1200" dirty="0"/>
              <a:t>, </a:t>
            </a:r>
            <a:r>
              <a:rPr lang="en-ID" sz="1200" dirty="0" err="1"/>
              <a:t>bahan_bakar</a:t>
            </a:r>
            <a:r>
              <a:rPr lang="en-ID" sz="1200" dirty="0"/>
              <a:t>, </a:t>
            </a:r>
            <a:r>
              <a:rPr lang="en-ID" sz="1200" dirty="0" err="1"/>
              <a:t>jumlah_roda</a:t>
            </a:r>
            <a:r>
              <a:rPr lang="en-ID" sz="1200" dirty="0"/>
              <a:t>, </a:t>
            </a:r>
            <a:r>
              <a:rPr lang="en-ID" sz="1200" dirty="0" err="1"/>
              <a:t>kapasitas_penumpang</a:t>
            </a:r>
            <a:r>
              <a:rPr lang="en-ID" sz="1200" dirty="0"/>
              <a:t>):</a:t>
            </a:r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self.tahun_keluaran</a:t>
            </a:r>
            <a:r>
              <a:rPr lang="en-ID" sz="1200" dirty="0"/>
              <a:t> = </a:t>
            </a:r>
            <a:r>
              <a:rPr lang="en-ID" sz="1200" dirty="0" err="1"/>
              <a:t>tahun_keluaran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self.nama</a:t>
            </a:r>
            <a:r>
              <a:rPr lang="en-ID" sz="1200" dirty="0"/>
              <a:t> = </a:t>
            </a:r>
            <a:r>
              <a:rPr lang="en-ID" sz="1200" dirty="0" err="1"/>
              <a:t>nama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self.warna</a:t>
            </a:r>
            <a:r>
              <a:rPr lang="en-ID" sz="1200" dirty="0"/>
              <a:t> = </a:t>
            </a:r>
            <a:r>
              <a:rPr lang="en-ID" sz="1200" dirty="0" err="1"/>
              <a:t>warna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self.kecepatan</a:t>
            </a:r>
            <a:r>
              <a:rPr lang="en-ID" sz="1200" dirty="0"/>
              <a:t> = </a:t>
            </a:r>
            <a:r>
              <a:rPr lang="en-ID" sz="1200" dirty="0" err="1"/>
              <a:t>kecepatan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self.bahan_bakar</a:t>
            </a:r>
            <a:r>
              <a:rPr lang="en-ID" sz="1200" dirty="0"/>
              <a:t> = </a:t>
            </a:r>
            <a:r>
              <a:rPr lang="en-ID" sz="1200" dirty="0" err="1"/>
              <a:t>bahan_bakar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self.jumlah_roda</a:t>
            </a:r>
            <a:r>
              <a:rPr lang="en-ID" sz="1200" dirty="0"/>
              <a:t> = </a:t>
            </a:r>
            <a:r>
              <a:rPr lang="en-ID" sz="1200" dirty="0" err="1"/>
              <a:t>jumlah_roda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       </a:t>
            </a:r>
            <a:r>
              <a:rPr lang="en-ID" sz="1200" dirty="0" err="1"/>
              <a:t>self.kapasitas_penumpang</a:t>
            </a:r>
            <a:r>
              <a:rPr lang="en-ID" sz="1200" dirty="0"/>
              <a:t> = </a:t>
            </a:r>
            <a:r>
              <a:rPr lang="en-ID" sz="1200" dirty="0" err="1"/>
              <a:t>kapasitas_penumpang</a:t>
            </a:r>
            <a:endParaRPr lang="en-ID" sz="1200" dirty="0"/>
          </a:p>
          <a:p>
            <a:pPr marL="139700" indent="0">
              <a:buNone/>
            </a:pPr>
            <a:r>
              <a:rPr lang="en-ID" sz="1200" dirty="0"/>
              <a:t> def __str__(self):</a:t>
            </a:r>
          </a:p>
          <a:p>
            <a:pPr marL="139700" indent="0">
              <a:buNone/>
            </a:pPr>
            <a:r>
              <a:rPr lang="en-ID" sz="1200" dirty="0"/>
              <a:t>        return f"{</a:t>
            </a:r>
            <a:r>
              <a:rPr lang="en-ID" sz="1200" dirty="0" err="1"/>
              <a:t>self.nama</a:t>
            </a:r>
            <a:r>
              <a:rPr lang="en-ID" sz="1200" dirty="0"/>
              <a:t>} ({</a:t>
            </a:r>
            <a:r>
              <a:rPr lang="en-ID" sz="1200" dirty="0" err="1"/>
              <a:t>self.tahun_keluaran</a:t>
            </a:r>
            <a:r>
              <a:rPr lang="en-ID" sz="1200" dirty="0"/>
              <a:t>}), </a:t>
            </a:r>
            <a:r>
              <a:rPr lang="en-ID" sz="1200" dirty="0" err="1"/>
              <a:t>Warna</a:t>
            </a:r>
            <a:r>
              <a:rPr lang="en-ID" sz="1200" dirty="0"/>
              <a:t>: {</a:t>
            </a:r>
            <a:r>
              <a:rPr lang="en-ID" sz="1200" dirty="0" err="1"/>
              <a:t>self.warna</a:t>
            </a:r>
            <a:r>
              <a:rPr lang="en-ID" sz="1200" dirty="0"/>
              <a:t>}, </a:t>
            </a:r>
            <a:r>
              <a:rPr lang="en-ID" sz="1200" dirty="0" err="1"/>
              <a:t>Kecepatan</a:t>
            </a:r>
            <a:r>
              <a:rPr lang="en-ID" sz="1200" dirty="0"/>
              <a:t>: {</a:t>
            </a:r>
            <a:r>
              <a:rPr lang="en-ID" sz="1200" dirty="0" err="1"/>
              <a:t>self.kecepatan</a:t>
            </a:r>
            <a:r>
              <a:rPr lang="en-ID" sz="1200" dirty="0"/>
              <a:t>} km/h, </a:t>
            </a:r>
            <a:r>
              <a:rPr lang="en-ID" sz="1200" dirty="0" err="1"/>
              <a:t>Bahan</a:t>
            </a:r>
            <a:r>
              <a:rPr lang="en-ID" sz="1200" dirty="0"/>
              <a:t> Bakar: {</a:t>
            </a:r>
            <a:r>
              <a:rPr lang="en-ID" sz="1200" dirty="0" err="1"/>
              <a:t>self.bahan_bakar</a:t>
            </a:r>
            <a:r>
              <a:rPr lang="en-ID" sz="1200" dirty="0"/>
              <a:t>},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Roda</a:t>
            </a:r>
            <a:r>
              <a:rPr lang="en-ID" sz="1200" dirty="0"/>
              <a:t>: {</a:t>
            </a:r>
            <a:r>
              <a:rPr lang="en-ID" sz="1200" dirty="0" err="1"/>
              <a:t>self.jumlah_roda</a:t>
            </a:r>
            <a:r>
              <a:rPr lang="en-ID" sz="1200" dirty="0"/>
              <a:t>}, </a:t>
            </a:r>
            <a:r>
              <a:rPr lang="en-ID" sz="1200" dirty="0" err="1"/>
              <a:t>Kapasitas</a:t>
            </a:r>
            <a:r>
              <a:rPr lang="en-ID" sz="1200" dirty="0"/>
              <a:t> </a:t>
            </a:r>
            <a:r>
              <a:rPr lang="en-ID" sz="1200" dirty="0" err="1"/>
              <a:t>Penumpang</a:t>
            </a:r>
            <a:r>
              <a:rPr lang="en-ID" sz="1200" dirty="0"/>
              <a:t>: {</a:t>
            </a:r>
            <a:r>
              <a:rPr lang="en-ID" sz="1200" dirty="0" err="1"/>
              <a:t>self.kapasitas_penumpang</a:t>
            </a:r>
            <a:r>
              <a:rPr lang="en-ID" sz="1200" dirty="0"/>
              <a:t>}"</a:t>
            </a:r>
          </a:p>
          <a:p>
            <a:pPr marL="139700" indent="0">
              <a:buNone/>
            </a:pPr>
            <a:br>
              <a:rPr lang="en-ID" sz="1200" dirty="0"/>
            </a:br>
            <a:endParaRPr lang="en-ID" sz="1200" dirty="0"/>
          </a:p>
          <a:p>
            <a:pPr marL="139700" indent="0">
              <a:buNone/>
            </a:pPr>
            <a:endParaRPr lang="en-ID" sz="1200" dirty="0"/>
          </a:p>
          <a:p>
            <a:pPr marL="139700" indent="0">
              <a:buNone/>
            </a:pPr>
            <a:endParaRPr lang="en-ID" sz="1200" dirty="0"/>
          </a:p>
          <a:p>
            <a:pPr marL="139700" indent="0">
              <a:buNone/>
            </a:pPr>
            <a:br>
              <a:rPr lang="en-ID" sz="1200" dirty="0"/>
            </a:b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770482" cy="26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dirty="0" err="1"/>
              <a:t>KendaraanDarat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darat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dan </a:t>
            </a:r>
            <a:r>
              <a:rPr lang="en-ID" dirty="0" err="1"/>
              <a:t>kereta</a:t>
            </a:r>
            <a:r>
              <a:rPr lang="en-ID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dirty="0" err="1"/>
              <a:t>Metode</a:t>
            </a:r>
            <a:r>
              <a:rPr lang="en-ID" dirty="0"/>
              <a:t> __</a:t>
            </a:r>
            <a:r>
              <a:rPr lang="en-ID" dirty="0" err="1"/>
              <a:t>init</a:t>
            </a:r>
            <a:r>
              <a:rPr lang="en-ID" dirty="0"/>
              <a:t>__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konstruktor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D" dirty="0" err="1"/>
              <a:t>Metode</a:t>
            </a:r>
            <a:r>
              <a:rPr lang="en-ID" dirty="0"/>
              <a:t> __str__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string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string.</a:t>
            </a:r>
            <a:endParaRPr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 Code: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41751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"/>
          <p:cNvSpPr txBox="1">
            <a:spLocks noGrp="1"/>
          </p:cNvSpPr>
          <p:nvPr>
            <p:ph type="title"/>
          </p:nvPr>
        </p:nvSpPr>
        <p:spPr>
          <a:xfrm>
            <a:off x="3220768" y="2010109"/>
            <a:ext cx="45600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Kereta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title" idx="2"/>
          </p:nvPr>
        </p:nvSpPr>
        <p:spPr>
          <a:xfrm>
            <a:off x="1522224" y="2010100"/>
            <a:ext cx="1496400" cy="11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66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</a:t>
            </a:r>
            <a:r>
              <a:rPr lang="en-US" dirty="0" err="1"/>
              <a:t>Kereta</a:t>
            </a:r>
            <a:endParaRPr dirty="0"/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2"/>
          </p:nvPr>
        </p:nvSpPr>
        <p:spPr>
          <a:xfrm>
            <a:off x="2944950" y="1721702"/>
            <a:ext cx="3514844" cy="246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800" dirty="0" err="1"/>
              <a:t>Turunan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KendaraanDarat</a:t>
            </a:r>
            <a:r>
              <a:rPr lang="en-ID" sz="1800" dirty="0"/>
              <a:t>, </a:t>
            </a:r>
            <a:r>
              <a:rPr lang="en-ID" sz="1800" dirty="0" err="1"/>
              <a:t>kelas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khusus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gerbong</a:t>
            </a:r>
            <a:r>
              <a:rPr lang="en-ID" sz="1800" dirty="0"/>
              <a:t>,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kursi</a:t>
            </a:r>
            <a:r>
              <a:rPr lang="en-ID" sz="1800" dirty="0"/>
              <a:t>,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kereta</a:t>
            </a:r>
            <a:r>
              <a:rPr lang="en-ID" sz="1800" dirty="0"/>
              <a:t>, dan </a:t>
            </a:r>
            <a:r>
              <a:rPr lang="en-ID" sz="1800" dirty="0" err="1"/>
              <a:t>rute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7" name="Google Shape;1035;p40">
            <a:extLst>
              <a:ext uri="{FF2B5EF4-FFF2-40B4-BE49-F238E27FC236}">
                <a16:creationId xmlns:a16="http://schemas.microsoft.com/office/drawing/2014/main" id="{8209B016-A532-44E9-A500-C8092810719F}"/>
              </a:ext>
            </a:extLst>
          </p:cNvPr>
          <p:cNvSpPr txBox="1">
            <a:spLocks/>
          </p:cNvSpPr>
          <p:nvPr/>
        </p:nvSpPr>
        <p:spPr>
          <a:xfrm>
            <a:off x="993247" y="1338330"/>
            <a:ext cx="3146134" cy="3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mission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Penjelasan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missioner"/>
                <a:sym typeface="Commissioner"/>
              </a:rPr>
              <a:t>: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75365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307115" y="445025"/>
            <a:ext cx="65358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elas</a:t>
            </a:r>
            <a:r>
              <a:rPr lang="en-ID" dirty="0"/>
              <a:t> </a:t>
            </a:r>
            <a:r>
              <a:rPr lang="en-ID" dirty="0" err="1"/>
              <a:t>Kereta</a:t>
            </a:r>
            <a:endParaRPr dirty="0"/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1102281" y="1216061"/>
            <a:ext cx="7225641" cy="37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Code:</a:t>
            </a:r>
          </a:p>
          <a:p>
            <a:pPr marL="139700" indent="0">
              <a:buNone/>
            </a:pPr>
            <a:r>
              <a:rPr lang="en-ID" sz="1000" dirty="0"/>
              <a:t>class </a:t>
            </a:r>
            <a:r>
              <a:rPr lang="en-ID" sz="1000" dirty="0" err="1"/>
              <a:t>Kereta</a:t>
            </a:r>
            <a:r>
              <a:rPr lang="en-ID" sz="1000" dirty="0"/>
              <a:t>(</a:t>
            </a:r>
            <a:r>
              <a:rPr lang="en-ID" sz="1000" dirty="0" err="1"/>
              <a:t>KendaraanDarat</a:t>
            </a:r>
            <a:r>
              <a:rPr lang="en-ID" sz="1000" dirty="0"/>
              <a:t>):</a:t>
            </a:r>
          </a:p>
          <a:p>
            <a:pPr marL="139700" indent="0">
              <a:buNone/>
            </a:pPr>
            <a:r>
              <a:rPr lang="en-ID" sz="1000" dirty="0"/>
              <a:t>    def __</a:t>
            </a:r>
            <a:r>
              <a:rPr lang="en-ID" sz="1000" dirty="0" err="1"/>
              <a:t>init</a:t>
            </a:r>
            <a:r>
              <a:rPr lang="en-ID" sz="1000" dirty="0"/>
              <a:t>__(self, </a:t>
            </a:r>
            <a:r>
              <a:rPr lang="en-ID" sz="1000" dirty="0" err="1"/>
              <a:t>tahun_keluaran</a:t>
            </a:r>
            <a:r>
              <a:rPr lang="en-ID" sz="1000" dirty="0"/>
              <a:t>, </a:t>
            </a:r>
            <a:r>
              <a:rPr lang="en-ID" sz="1000" dirty="0" err="1"/>
              <a:t>nama</a:t>
            </a:r>
            <a:r>
              <a:rPr lang="en-ID" sz="1000" dirty="0"/>
              <a:t>, </a:t>
            </a:r>
            <a:r>
              <a:rPr lang="en-ID" sz="1000" dirty="0" err="1"/>
              <a:t>warna</a:t>
            </a:r>
            <a:r>
              <a:rPr lang="en-ID" sz="1000" dirty="0"/>
              <a:t>, </a:t>
            </a:r>
            <a:r>
              <a:rPr lang="en-ID" sz="1000" dirty="0" err="1"/>
              <a:t>kecepatan</a:t>
            </a:r>
            <a:r>
              <a:rPr lang="en-ID" sz="1000" dirty="0"/>
              <a:t>, </a:t>
            </a:r>
            <a:r>
              <a:rPr lang="en-ID" sz="1000" dirty="0" err="1"/>
              <a:t>bahan_bakar</a:t>
            </a:r>
            <a:r>
              <a:rPr lang="en-ID" sz="1000" dirty="0"/>
              <a:t>, </a:t>
            </a:r>
            <a:r>
              <a:rPr lang="en-ID" sz="1000" dirty="0" err="1"/>
              <a:t>jumlah_roda</a:t>
            </a:r>
            <a:r>
              <a:rPr lang="en-ID" sz="1000" dirty="0"/>
              <a:t>, </a:t>
            </a:r>
            <a:r>
              <a:rPr lang="en-ID" sz="1000" dirty="0" err="1"/>
              <a:t>kapasitas_penumpang</a:t>
            </a:r>
            <a:r>
              <a:rPr lang="en-ID" sz="1000" dirty="0"/>
              <a:t>):</a:t>
            </a:r>
          </a:p>
          <a:p>
            <a:pPr marL="139700" indent="0">
              <a:buNone/>
            </a:pPr>
            <a:r>
              <a:rPr lang="en-ID" sz="1000" dirty="0"/>
              <a:t>        super().__</a:t>
            </a:r>
            <a:r>
              <a:rPr lang="en-ID" sz="1000" dirty="0" err="1"/>
              <a:t>init</a:t>
            </a:r>
            <a:r>
              <a:rPr lang="en-ID" sz="1000" dirty="0"/>
              <a:t>__(</a:t>
            </a:r>
            <a:r>
              <a:rPr lang="en-ID" sz="1000" dirty="0" err="1"/>
              <a:t>tahun_keluaran</a:t>
            </a:r>
            <a:r>
              <a:rPr lang="en-ID" sz="1000" dirty="0"/>
              <a:t>, </a:t>
            </a:r>
            <a:r>
              <a:rPr lang="en-ID" sz="1000" dirty="0" err="1"/>
              <a:t>nama</a:t>
            </a:r>
            <a:r>
              <a:rPr lang="en-ID" sz="1000" dirty="0"/>
              <a:t>, </a:t>
            </a:r>
            <a:r>
              <a:rPr lang="en-ID" sz="1000" dirty="0" err="1"/>
              <a:t>warna</a:t>
            </a:r>
            <a:r>
              <a:rPr lang="en-ID" sz="1000" dirty="0"/>
              <a:t>, </a:t>
            </a:r>
            <a:r>
              <a:rPr lang="en-ID" sz="1000" dirty="0" err="1"/>
              <a:t>kecepatan</a:t>
            </a:r>
            <a:r>
              <a:rPr lang="en-ID" sz="1000" dirty="0"/>
              <a:t>, </a:t>
            </a:r>
            <a:r>
              <a:rPr lang="en-ID" sz="1000" dirty="0" err="1"/>
              <a:t>bahan_bakar</a:t>
            </a:r>
            <a:r>
              <a:rPr lang="en-ID" sz="1000" dirty="0"/>
              <a:t>, </a:t>
            </a:r>
            <a:r>
              <a:rPr lang="en-ID" sz="1000" dirty="0" err="1"/>
              <a:t>jumlah_roda</a:t>
            </a:r>
            <a:r>
              <a:rPr lang="en-ID" sz="1000" dirty="0"/>
              <a:t>, </a:t>
            </a:r>
            <a:r>
              <a:rPr lang="en-ID" sz="1000" dirty="0" err="1"/>
              <a:t>kapasitas_penumpang</a:t>
            </a:r>
            <a:r>
              <a:rPr lang="en-ID" sz="1000" dirty="0"/>
              <a:t>)</a:t>
            </a:r>
          </a:p>
          <a:p>
            <a:pPr marL="139700" indent="0">
              <a:buNone/>
            </a:pPr>
            <a:r>
              <a:rPr lang="en-ID" sz="1000" dirty="0"/>
              <a:t>        </a:t>
            </a:r>
            <a:r>
              <a:rPr lang="en-ID" sz="1000" dirty="0" err="1"/>
              <a:t>self.gerbong</a:t>
            </a:r>
            <a:r>
              <a:rPr lang="en-ID" sz="1000" dirty="0"/>
              <a:t> = 0</a:t>
            </a:r>
          </a:p>
          <a:p>
            <a:pPr marL="139700" indent="0">
              <a:buNone/>
            </a:pPr>
            <a:r>
              <a:rPr lang="en-ID" sz="1000" dirty="0"/>
              <a:t>        </a:t>
            </a:r>
            <a:r>
              <a:rPr lang="en-ID" sz="1000" dirty="0" err="1"/>
              <a:t>self.jumlah_kursi</a:t>
            </a:r>
            <a:r>
              <a:rPr lang="en-ID" sz="1000" dirty="0"/>
              <a:t> = 0</a:t>
            </a:r>
          </a:p>
          <a:p>
            <a:pPr marL="139700" indent="0">
              <a:buNone/>
            </a:pPr>
            <a:r>
              <a:rPr lang="en-ID" sz="1000" dirty="0"/>
              <a:t>        </a:t>
            </a:r>
            <a:r>
              <a:rPr lang="en-ID" sz="1000" dirty="0" err="1"/>
              <a:t>self.jenis_layanan_kereta</a:t>
            </a:r>
            <a:r>
              <a:rPr lang="en-ID" sz="1000" dirty="0"/>
              <a:t> = ""</a:t>
            </a:r>
          </a:p>
          <a:p>
            <a:pPr marL="139700" indent="0">
              <a:buNone/>
            </a:pPr>
            <a:r>
              <a:rPr lang="en-ID" sz="1000" dirty="0"/>
              <a:t>        </a:t>
            </a:r>
            <a:r>
              <a:rPr lang="en-ID" sz="1000" dirty="0" err="1"/>
              <a:t>self.rute</a:t>
            </a:r>
            <a:r>
              <a:rPr lang="en-ID" sz="1000" dirty="0"/>
              <a:t> = []</a:t>
            </a:r>
          </a:p>
          <a:p>
            <a:pPr marL="139700" indent="0">
              <a:buNone/>
            </a:pPr>
            <a:br>
              <a:rPr lang="en-ID" sz="1000" dirty="0"/>
            </a:br>
            <a:r>
              <a:rPr lang="en-ID" sz="1000" dirty="0"/>
              <a:t>    def </a:t>
            </a:r>
            <a:r>
              <a:rPr lang="en-ID" sz="1000" dirty="0" err="1"/>
              <a:t>tambah_rute</a:t>
            </a:r>
            <a:r>
              <a:rPr lang="en-ID" sz="1000" dirty="0"/>
              <a:t>(self, </a:t>
            </a:r>
            <a:r>
              <a:rPr lang="en-ID" sz="1000" dirty="0" err="1"/>
              <a:t>rute</a:t>
            </a:r>
            <a:r>
              <a:rPr lang="en-ID" sz="1000" dirty="0"/>
              <a:t>):</a:t>
            </a:r>
          </a:p>
          <a:p>
            <a:pPr marL="139700" indent="0">
              <a:buNone/>
            </a:pPr>
            <a:r>
              <a:rPr lang="en-ID" sz="1000" dirty="0"/>
              <a:t>        </a:t>
            </a:r>
            <a:r>
              <a:rPr lang="en-ID" sz="1000" dirty="0" err="1"/>
              <a:t>self.rute.append</a:t>
            </a:r>
            <a:r>
              <a:rPr lang="en-ID" sz="1000" dirty="0"/>
              <a:t>(</a:t>
            </a:r>
            <a:r>
              <a:rPr lang="en-ID" sz="1000" dirty="0" err="1"/>
              <a:t>rute</a:t>
            </a:r>
            <a:r>
              <a:rPr lang="en-ID" sz="1000" dirty="0"/>
              <a:t>)</a:t>
            </a:r>
          </a:p>
          <a:p>
            <a:pPr marL="139700" indent="0">
              <a:buNone/>
            </a:pPr>
            <a:br>
              <a:rPr lang="en-ID" sz="1000" dirty="0"/>
            </a:br>
            <a:r>
              <a:rPr lang="en-ID" sz="1000" dirty="0"/>
              <a:t>    def </a:t>
            </a:r>
            <a:r>
              <a:rPr lang="en-ID" sz="1000" dirty="0" err="1"/>
              <a:t>kurangi_rute</a:t>
            </a:r>
            <a:r>
              <a:rPr lang="en-ID" sz="1000" dirty="0"/>
              <a:t>(self, </a:t>
            </a:r>
            <a:r>
              <a:rPr lang="en-ID" sz="1000" dirty="0" err="1"/>
              <a:t>rute</a:t>
            </a:r>
            <a:r>
              <a:rPr lang="en-ID" sz="1000" dirty="0"/>
              <a:t>):</a:t>
            </a:r>
          </a:p>
          <a:p>
            <a:pPr marL="139700" indent="0">
              <a:buNone/>
            </a:pPr>
            <a:r>
              <a:rPr lang="en-ID" sz="1000" dirty="0"/>
              <a:t>        if </a:t>
            </a:r>
            <a:r>
              <a:rPr lang="en-ID" sz="1000" dirty="0" err="1"/>
              <a:t>rute</a:t>
            </a:r>
            <a:r>
              <a:rPr lang="en-ID" sz="1000" dirty="0"/>
              <a:t> in </a:t>
            </a:r>
            <a:r>
              <a:rPr lang="en-ID" sz="1000" dirty="0" err="1"/>
              <a:t>self.rute</a:t>
            </a:r>
            <a:r>
              <a:rPr lang="en-ID" sz="1000" dirty="0"/>
              <a:t>:</a:t>
            </a:r>
          </a:p>
          <a:p>
            <a:pPr marL="139700" indent="0">
              <a:buNone/>
            </a:pPr>
            <a:r>
              <a:rPr lang="en-ID" sz="1000" dirty="0"/>
              <a:t>            </a:t>
            </a:r>
            <a:r>
              <a:rPr lang="en-ID" sz="1000" dirty="0" err="1"/>
              <a:t>self.rute.remove</a:t>
            </a:r>
            <a:r>
              <a:rPr lang="en-ID" sz="1000" dirty="0"/>
              <a:t>(</a:t>
            </a:r>
            <a:r>
              <a:rPr lang="en-ID" sz="1000" dirty="0" err="1"/>
              <a:t>rute</a:t>
            </a:r>
            <a:r>
              <a:rPr lang="en-ID" sz="1000" dirty="0"/>
              <a:t>)</a:t>
            </a:r>
          </a:p>
          <a:p>
            <a:pPr marL="139700" indent="0">
              <a:buNone/>
            </a:pPr>
            <a:br>
              <a:rPr lang="en-ID" sz="1000" dirty="0"/>
            </a:br>
            <a:r>
              <a:rPr lang="en-ID" sz="1000" dirty="0"/>
              <a:t>    def __str__(self):</a:t>
            </a:r>
          </a:p>
          <a:p>
            <a:pPr marL="139700" indent="0">
              <a:buNone/>
            </a:pPr>
            <a:r>
              <a:rPr lang="en-ID" sz="1000" dirty="0"/>
              <a:t>        return f"{super().__str__()}, </a:t>
            </a:r>
            <a:r>
              <a:rPr lang="en-ID" sz="1000" dirty="0" err="1"/>
              <a:t>Gerbong</a:t>
            </a:r>
            <a:r>
              <a:rPr lang="en-ID" sz="1000" dirty="0"/>
              <a:t>: {</a:t>
            </a:r>
            <a:r>
              <a:rPr lang="en-ID" sz="1000" dirty="0" err="1"/>
              <a:t>self.gerbong</a:t>
            </a:r>
            <a:r>
              <a:rPr lang="en-ID" sz="1000" dirty="0"/>
              <a:t>},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Kursi</a:t>
            </a:r>
            <a:r>
              <a:rPr lang="en-ID" sz="1000" dirty="0"/>
              <a:t>: {</a:t>
            </a:r>
            <a:r>
              <a:rPr lang="en-ID" sz="1000" dirty="0" err="1"/>
              <a:t>self.jumlah_kursi</a:t>
            </a:r>
            <a:r>
              <a:rPr lang="en-ID" sz="1000" dirty="0"/>
              <a:t>}, </a:t>
            </a:r>
            <a:r>
              <a:rPr lang="en-ID" sz="1000" dirty="0" err="1"/>
              <a:t>Jenis</a:t>
            </a:r>
            <a:r>
              <a:rPr lang="en-ID" sz="1000" dirty="0"/>
              <a:t> </a:t>
            </a:r>
            <a:r>
              <a:rPr lang="en-ID" sz="1000" dirty="0" err="1"/>
              <a:t>Layanan</a:t>
            </a:r>
            <a:r>
              <a:rPr lang="en-ID" sz="1000" dirty="0"/>
              <a:t> </a:t>
            </a:r>
            <a:r>
              <a:rPr lang="en-ID" sz="1000" dirty="0" err="1"/>
              <a:t>Kereta</a:t>
            </a:r>
            <a:r>
              <a:rPr lang="en-ID" sz="1000" dirty="0"/>
              <a:t>: {</a:t>
            </a:r>
            <a:r>
              <a:rPr lang="en-ID" sz="1000" dirty="0" err="1"/>
              <a:t>self.jenis_layanan_kereta</a:t>
            </a:r>
            <a:r>
              <a:rPr lang="en-ID" sz="1000" dirty="0"/>
              <a:t>}, </a:t>
            </a:r>
            <a:r>
              <a:rPr lang="en-ID" sz="1000" dirty="0" err="1"/>
              <a:t>Rute</a:t>
            </a:r>
            <a:r>
              <a:rPr lang="en-ID" sz="1000" dirty="0"/>
              <a:t>: {', '.join(</a:t>
            </a:r>
            <a:r>
              <a:rPr lang="en-ID" sz="1000" dirty="0" err="1"/>
              <a:t>self.rute</a:t>
            </a:r>
            <a:r>
              <a:rPr lang="en-ID" sz="1000" dirty="0"/>
              <a:t>)}"</a:t>
            </a:r>
          </a:p>
          <a:p>
            <a:pPr marL="139700" indent="0">
              <a:buNone/>
            </a:pPr>
            <a:br>
              <a:rPr lang="en-ID" sz="1000" dirty="0"/>
            </a:br>
            <a:endParaRPr lang="en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ID" sz="1000" dirty="0"/>
            </a:br>
            <a:endParaRPr lang="en-ID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30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theme/theme1.xml><?xml version="1.0" encoding="utf-8"?>
<a:theme xmlns:a="http://schemas.openxmlformats.org/drawingml/2006/main" name="Historical Research Methods - Bachelor of Arts in History by Slidesgo">
  <a:themeElements>
    <a:clrScheme name="Simple Light">
      <a:dk1>
        <a:srgbClr val="1A4876"/>
      </a:dk1>
      <a:lt1>
        <a:srgbClr val="FFFFFF"/>
      </a:lt1>
      <a:dk2>
        <a:srgbClr val="CDA434"/>
      </a:dk2>
      <a:lt2>
        <a:srgbClr val="5F8BB8"/>
      </a:lt2>
      <a:accent1>
        <a:srgbClr val="4574A3"/>
      </a:accent1>
      <a:accent2>
        <a:srgbClr val="38628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729</Words>
  <Application>Microsoft Office PowerPoint</Application>
  <PresentationFormat>On-screen Show (16:9)</PresentationFormat>
  <Paragraphs>213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Nunito Light</vt:lpstr>
      <vt:lpstr>Commissioner</vt:lpstr>
      <vt:lpstr>Calibri</vt:lpstr>
      <vt:lpstr>Arial</vt:lpstr>
      <vt:lpstr>Space Grotesk</vt:lpstr>
      <vt:lpstr>Historical Research Methods - Bachelor of Arts in History by Slidesgo</vt:lpstr>
      <vt:lpstr>Studi Kasus Kendaraan</vt:lpstr>
      <vt:lpstr>Anggota </vt:lpstr>
      <vt:lpstr>Kelas Dasar</vt:lpstr>
      <vt:lpstr>Kelas Kendaraan Darat</vt:lpstr>
      <vt:lpstr>Kelas Kendaraan Darat</vt:lpstr>
      <vt:lpstr>Kelas Kendaraan Darat</vt:lpstr>
      <vt:lpstr>Kelas Kereta</vt:lpstr>
      <vt:lpstr>Kelas Kereta</vt:lpstr>
      <vt:lpstr>Kelas Kereta</vt:lpstr>
      <vt:lpstr>Kelas Kereta</vt:lpstr>
      <vt:lpstr>Kelas Mobil</vt:lpstr>
      <vt:lpstr>Kelas Mobil</vt:lpstr>
      <vt:lpstr>Kelas Mobil</vt:lpstr>
      <vt:lpstr>Kelas Mobil</vt:lpstr>
      <vt:lpstr>Kelas MobilBalap</vt:lpstr>
      <vt:lpstr>Kelas MobilBalap</vt:lpstr>
      <vt:lpstr>Kelas MobilBalap</vt:lpstr>
      <vt:lpstr>Kelas MobilBalap</vt:lpstr>
      <vt:lpstr>Kelas MobilCrossroad</vt:lpstr>
      <vt:lpstr>Kelas MobilCrossroad</vt:lpstr>
      <vt:lpstr>Kelas MobilCrossroad</vt:lpstr>
      <vt:lpstr>Kelas MobilBalap</vt:lpstr>
      <vt:lpstr>Kelas Main</vt:lpstr>
      <vt:lpstr>Kelas Main</vt:lpstr>
      <vt:lpstr>Kelas Main</vt:lpstr>
      <vt:lpstr>Kelas Main</vt:lpstr>
      <vt:lpstr>Kelas Main</vt:lpstr>
      <vt:lpstr>UML Diagram</vt:lpstr>
      <vt:lpstr>UML Diagram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Kendaraan</dc:title>
  <dc:creator>Acer</dc:creator>
  <cp:lastModifiedBy>Adriel Febrianda Assan</cp:lastModifiedBy>
  <cp:revision>24</cp:revision>
  <dcterms:modified xsi:type="dcterms:W3CDTF">2023-12-14T13:45:56Z</dcterms:modified>
</cp:coreProperties>
</file>