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021413B-EC59-4C8D-9CB2-7A94654C668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2A71AF7-FDEE-43D1-AAD8-97C0A1117D0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46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413B-EC59-4C8D-9CB2-7A94654C668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1AF7-FDEE-43D1-AAD8-97C0A111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2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413B-EC59-4C8D-9CB2-7A94654C668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1AF7-FDEE-43D1-AAD8-97C0A111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5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413B-EC59-4C8D-9CB2-7A94654C668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1AF7-FDEE-43D1-AAD8-97C0A111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8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413B-EC59-4C8D-9CB2-7A94654C668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1AF7-FDEE-43D1-AAD8-97C0A1117D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70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413B-EC59-4C8D-9CB2-7A94654C668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1AF7-FDEE-43D1-AAD8-97C0A111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1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413B-EC59-4C8D-9CB2-7A94654C668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1AF7-FDEE-43D1-AAD8-97C0A111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4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413B-EC59-4C8D-9CB2-7A94654C668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1AF7-FDEE-43D1-AAD8-97C0A111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5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413B-EC59-4C8D-9CB2-7A94654C668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1AF7-FDEE-43D1-AAD8-97C0A111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5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413B-EC59-4C8D-9CB2-7A94654C668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1AF7-FDEE-43D1-AAD8-97C0A111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413B-EC59-4C8D-9CB2-7A94654C668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1AF7-FDEE-43D1-AAD8-97C0A111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9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021413B-EC59-4C8D-9CB2-7A94654C668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2A71AF7-FDEE-43D1-AAD8-97C0A111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5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D7A69C7-BED5-4387-8CA0-732365B22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51968"/>
            <a:ext cx="9144000" cy="1655762"/>
          </a:xfrm>
        </p:spPr>
        <p:txBody>
          <a:bodyPr/>
          <a:lstStyle/>
          <a:p>
            <a:r>
              <a:rPr lang="en-US" sz="4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LAPORAN TASK 8 PARSING</a:t>
            </a:r>
            <a:endParaRPr lang="en-US" b="1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Oleh group 3</a:t>
            </a:r>
          </a:p>
        </p:txBody>
      </p:sp>
    </p:spTree>
    <p:extLst>
      <p:ext uri="{BB962C8B-B14F-4D97-AF65-F5344CB8AC3E}">
        <p14:creationId xmlns:p14="http://schemas.microsoft.com/office/powerpoint/2010/main" val="155327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B8B2-6C02-400A-9A3A-30742A3F7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1165781"/>
            <a:ext cx="9875520" cy="135636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Daftar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Pembahasan</a:t>
            </a:r>
            <a:endParaRPr lang="en-US" sz="3200" b="1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E96531-A9A5-4A98-BFFC-B825349E69DC}"/>
              </a:ext>
            </a:extLst>
          </p:cNvPr>
          <p:cNvSpPr txBox="1">
            <a:spLocks/>
          </p:cNvSpPr>
          <p:nvPr/>
        </p:nvSpPr>
        <p:spPr>
          <a:xfrm>
            <a:off x="101731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Melihat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Pola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Menentukan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Aturan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Main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Tahapan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Pengolahan</a:t>
            </a:r>
            <a:endParaRPr lang="en-US" sz="3200" b="1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Tantangan</a:t>
            </a:r>
            <a:endParaRPr lang="en-US" sz="3200" b="1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8552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B8B2-6C02-400A-9A3A-30742A3F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Melihat</a:t>
            </a:r>
            <a:r>
              <a:rPr lang="en-US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Pola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E96531-A9A5-4A98-BFFC-B825349E69DC}"/>
              </a:ext>
            </a:extLst>
          </p:cNvPr>
          <p:cNvSpPr txBox="1">
            <a:spLocks/>
          </p:cNvSpPr>
          <p:nvPr/>
        </p:nvSpPr>
        <p:spPr>
          <a:xfrm>
            <a:off x="1143000" y="19659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File yang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akan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diolah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berupa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teks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perundangan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berjumlah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5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buah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.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Terdiri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dari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1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teks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master dan 4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teks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revisi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.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Setiap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teks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terdiri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dari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bab-bab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,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didalam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bab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terdapat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pasal-pasal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,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setiap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pasal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terdapat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ayat-ayat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61068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B8B2-6C02-400A-9A3A-30742A3F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Menentukan</a:t>
            </a:r>
            <a:r>
              <a:rPr lang="en-US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Aturan</a:t>
            </a:r>
            <a:r>
              <a:rPr lang="en-US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Main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E96531-A9A5-4A98-BFFC-B825349E69DC}"/>
              </a:ext>
            </a:extLst>
          </p:cNvPr>
          <p:cNvSpPr txBox="1">
            <a:spLocks/>
          </p:cNvSpPr>
          <p:nvPr/>
        </p:nvSpPr>
        <p:spPr>
          <a:xfrm>
            <a:off x="1143000" y="19659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Dengan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melihat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pola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yang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ditemukan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kami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untuk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memisahkan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satu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teks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berdasarkan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bab-bab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terlebih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dahulu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kemudian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dipisahkan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lagi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menjadi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pasal-pasal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. Setelah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itu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mendapatkan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unit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terkecil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yaitu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kumpulan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ayat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. Agar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memudahkan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mengidentifikasi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ayat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kami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membuat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kolom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“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indeks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”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sebagai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Primary Key.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Untuk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pola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pengolahan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data kami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menngunakan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ETL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dengan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hasil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akhir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berupa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70502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B8B2-6C02-400A-9A3A-30742A3F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Tahapan</a:t>
            </a:r>
            <a:r>
              <a:rPr lang="en-US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Pengolahan</a:t>
            </a:r>
            <a:endParaRPr lang="en-US" b="1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679C57-C6FE-4A19-9F48-F47F031B8203}"/>
              </a:ext>
            </a:extLst>
          </p:cNvPr>
          <p:cNvSpPr txBox="1"/>
          <p:nvPr/>
        </p:nvSpPr>
        <p:spPr>
          <a:xfrm>
            <a:off x="544593" y="2744921"/>
            <a:ext cx="121370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Membuka</a:t>
            </a:r>
            <a:r>
              <a:rPr lang="en-US" sz="1600" dirty="0"/>
              <a:t> PDF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0DAA19-74A7-454F-A54C-F973F7C54B13}"/>
              </a:ext>
            </a:extLst>
          </p:cNvPr>
          <p:cNvSpPr txBox="1"/>
          <p:nvPr/>
        </p:nvSpPr>
        <p:spPr>
          <a:xfrm>
            <a:off x="2461495" y="2744921"/>
            <a:ext cx="121370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teks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baris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4FD7DC-4276-4EAF-BD45-3CE48EA6EBA1}"/>
              </a:ext>
            </a:extLst>
          </p:cNvPr>
          <p:cNvSpPr txBox="1"/>
          <p:nvPr/>
        </p:nvSpPr>
        <p:spPr>
          <a:xfrm>
            <a:off x="3895234" y="2744920"/>
            <a:ext cx="121370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Identifikasi</a:t>
            </a:r>
            <a:r>
              <a:rPr lang="en-US" sz="1600" dirty="0"/>
              <a:t> </a:t>
            </a:r>
            <a:r>
              <a:rPr lang="en-US" sz="1600" dirty="0" err="1"/>
              <a:t>bagian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4ACDDF-BBA6-4F1E-96A4-93F1E1630611}"/>
              </a:ext>
            </a:extLst>
          </p:cNvPr>
          <p:cNvSpPr txBox="1"/>
          <p:nvPr/>
        </p:nvSpPr>
        <p:spPr>
          <a:xfrm>
            <a:off x="6652966" y="2868030"/>
            <a:ext cx="89789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filtering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A09BF-8F9D-4AF4-84B7-36067702EEA0}"/>
              </a:ext>
            </a:extLst>
          </p:cNvPr>
          <p:cNvSpPr txBox="1"/>
          <p:nvPr/>
        </p:nvSpPr>
        <p:spPr>
          <a:xfrm>
            <a:off x="7761030" y="2872169"/>
            <a:ext cx="96664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cleaning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54A2EA-112C-4524-917C-889ED644AF38}"/>
              </a:ext>
            </a:extLst>
          </p:cNvPr>
          <p:cNvSpPr txBox="1"/>
          <p:nvPr/>
        </p:nvSpPr>
        <p:spPr>
          <a:xfrm>
            <a:off x="9002589" y="2868030"/>
            <a:ext cx="96664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grouping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6542C4-19B4-4ED7-A165-6C034FEAC0E2}"/>
              </a:ext>
            </a:extLst>
          </p:cNvPr>
          <p:cNvSpPr txBox="1"/>
          <p:nvPr/>
        </p:nvSpPr>
        <p:spPr>
          <a:xfrm>
            <a:off x="10537201" y="2749059"/>
            <a:ext cx="121370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Uplode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database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AC2EA7-B440-484C-B34C-62AFB9FFA3E9}"/>
              </a:ext>
            </a:extLst>
          </p:cNvPr>
          <p:cNvCxnSpPr>
            <a:stCxn id="3" idx="3"/>
            <a:endCxn id="7" idx="1"/>
          </p:cNvCxnSpPr>
          <p:nvPr/>
        </p:nvCxnSpPr>
        <p:spPr>
          <a:xfrm>
            <a:off x="1758294" y="3037309"/>
            <a:ext cx="703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C8D06-0D6A-47A3-AB86-8301B33ABF82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675196" y="3037308"/>
            <a:ext cx="2200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6129205-6070-43E1-8873-271CA57208E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550865" y="3037307"/>
            <a:ext cx="210165" cy="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BE8C63-A1AC-431B-ACAB-6C8D3D063D20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8727672" y="3037307"/>
            <a:ext cx="274917" cy="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E134EB-D8D5-46B6-AF99-ABDBE08E102A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9969231" y="3037307"/>
            <a:ext cx="567970" cy="4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3D8CC14-D07A-4131-AB6E-657A97DAC5EC}"/>
              </a:ext>
            </a:extLst>
          </p:cNvPr>
          <p:cNvSpPr/>
          <p:nvPr/>
        </p:nvSpPr>
        <p:spPr>
          <a:xfrm>
            <a:off x="2223055" y="2108768"/>
            <a:ext cx="7849386" cy="18570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4427271-B9E7-46A2-AF2B-F780858AAB38}"/>
              </a:ext>
            </a:extLst>
          </p:cNvPr>
          <p:cNvSpPr/>
          <p:nvPr/>
        </p:nvSpPr>
        <p:spPr>
          <a:xfrm>
            <a:off x="408540" y="2108768"/>
            <a:ext cx="1485805" cy="18570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566847-466F-46DF-AA1A-AF73FACFC400}"/>
              </a:ext>
            </a:extLst>
          </p:cNvPr>
          <p:cNvSpPr/>
          <p:nvPr/>
        </p:nvSpPr>
        <p:spPr>
          <a:xfrm>
            <a:off x="10401151" y="2108768"/>
            <a:ext cx="1467194" cy="18570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8F7704-3BA4-4DED-B89F-8FFC1BD57C55}"/>
              </a:ext>
            </a:extLst>
          </p:cNvPr>
          <p:cNvSpPr txBox="1"/>
          <p:nvPr/>
        </p:nvSpPr>
        <p:spPr>
          <a:xfrm>
            <a:off x="544591" y="4108653"/>
            <a:ext cx="1213701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EXTRACT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5B5DAD-82AB-4D71-BDDB-A260EFF2C158}"/>
              </a:ext>
            </a:extLst>
          </p:cNvPr>
          <p:cNvSpPr txBox="1"/>
          <p:nvPr/>
        </p:nvSpPr>
        <p:spPr>
          <a:xfrm>
            <a:off x="5434454" y="4108653"/>
            <a:ext cx="142658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TRANSFORM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4C656E-F16F-4E83-AD69-96132A291EA2}"/>
              </a:ext>
            </a:extLst>
          </p:cNvPr>
          <p:cNvSpPr txBox="1"/>
          <p:nvPr/>
        </p:nvSpPr>
        <p:spPr>
          <a:xfrm>
            <a:off x="10430757" y="4108653"/>
            <a:ext cx="142658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LOAD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A65576-85BF-4591-BA31-255C8199CF91}"/>
              </a:ext>
            </a:extLst>
          </p:cNvPr>
          <p:cNvSpPr txBox="1"/>
          <p:nvPr/>
        </p:nvSpPr>
        <p:spPr>
          <a:xfrm>
            <a:off x="5457093" y="2870311"/>
            <a:ext cx="89789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parsing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0D37694-C512-49E7-B16D-6360193593AD}"/>
              </a:ext>
            </a:extLst>
          </p:cNvPr>
          <p:cNvCxnSpPr>
            <a:stCxn id="8" idx="3"/>
            <a:endCxn id="40" idx="1"/>
          </p:cNvCxnSpPr>
          <p:nvPr/>
        </p:nvCxnSpPr>
        <p:spPr>
          <a:xfrm>
            <a:off x="5108935" y="3037308"/>
            <a:ext cx="348158" cy="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84C3627-96F3-4BB9-B86E-BBAED2B98F70}"/>
              </a:ext>
            </a:extLst>
          </p:cNvPr>
          <p:cNvCxnSpPr>
            <a:stCxn id="40" idx="3"/>
            <a:endCxn id="9" idx="1"/>
          </p:cNvCxnSpPr>
          <p:nvPr/>
        </p:nvCxnSpPr>
        <p:spPr>
          <a:xfrm flipV="1">
            <a:off x="6354992" y="3037307"/>
            <a:ext cx="297974" cy="2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130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B8B2-6C02-400A-9A3A-30742A3F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Tantangan</a:t>
            </a:r>
            <a:endParaRPr lang="en-US" b="1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E96531-A9A5-4A98-BFFC-B825349E69DC}"/>
              </a:ext>
            </a:extLst>
          </p:cNvPr>
          <p:cNvSpPr txBox="1">
            <a:spLocks/>
          </p:cNvSpPr>
          <p:nvPr/>
        </p:nvSpPr>
        <p:spPr>
          <a:xfrm>
            <a:off x="1143000" y="1965960"/>
            <a:ext cx="10515600" cy="354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Tantangan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terbesar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yang kami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hadapi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dalam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mengerjakan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tugas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ini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adalah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karakteristik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dari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setiap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teks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yang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berbeda-beda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sehingga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kami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belum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menemulak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metode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yang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sesuai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untuk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membuat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transformasi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maupun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job yang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depat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memproses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semua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data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secara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bersamaan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,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sehingga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kami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harus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membuat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transformasi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untuk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setiap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teks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. Kami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menyadari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kalau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ada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kemungkinan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mengolah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data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secara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bersamaan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dengan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menggunakan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pola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ELT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yaitu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dengan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merubah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terlebih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dahulu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file .pdf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menjadi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.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xls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atau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database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lalu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file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tersebut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kemudian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bisa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diparsing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.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Namun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, kami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melihat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kendala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dalam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pola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ini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yang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pertama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memakan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memori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karena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harus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membuat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file .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xls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ataupun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database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terlebih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dahulu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,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kedua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hasil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dari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parsing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belum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clean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sehingga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perlu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dilakukan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cleaning pada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setiap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database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sehingga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memerlukan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kerja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dua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kali dan juga </a:t>
            </a:r>
            <a:r>
              <a:rPr lang="en-US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rumit</a:t>
            </a:r>
            <a:r>
              <a:rPr 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7487570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33</TotalTime>
  <Words>257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Adobe Arabic</vt:lpstr>
      <vt:lpstr>Arial</vt:lpstr>
      <vt:lpstr>Corbel</vt:lpstr>
      <vt:lpstr>Basis</vt:lpstr>
      <vt:lpstr>PowerPoint Presentation</vt:lpstr>
      <vt:lpstr>Daftar Pembahasan</vt:lpstr>
      <vt:lpstr>Melihat Pola</vt:lpstr>
      <vt:lpstr>Menentukan Aturan Main</vt:lpstr>
      <vt:lpstr>Tahapan Pengolahan</vt:lpstr>
      <vt:lpstr>Tantangan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Jafar Umar Assadulloh</dc:creator>
  <cp:lastModifiedBy>Jafar Umar Assadulloh</cp:lastModifiedBy>
  <cp:revision>1</cp:revision>
  <dcterms:created xsi:type="dcterms:W3CDTF">2023-07-26T14:04:03Z</dcterms:created>
  <dcterms:modified xsi:type="dcterms:W3CDTF">2023-07-26T14:37:15Z</dcterms:modified>
</cp:coreProperties>
</file>