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143500" type="screen16x9"/>
  <p:notesSz cx="6858000" cy="9144000"/>
  <p:embeddedFontLst>
    <p:embeddedFont>
      <p:font typeface="Alfa Slab One" panose="020B0604020202020204" charset="0"/>
      <p:regular r:id="rId14"/>
    </p:embeddedFont>
    <p:embeddedFont>
      <p:font typeface="Google Sans" panose="020B0604020202020204" charset="0"/>
      <p:regular r:id="rId15"/>
      <p:bold r:id="rId16"/>
      <p:italic r:id="rId17"/>
      <p:boldItalic r:id="rId18"/>
    </p:embeddedFont>
    <p:embeddedFont>
      <p:font typeface="Proxima Nova" panose="020B0604020202020204" charset="0"/>
      <p:regular r:id="rId19"/>
      <p:bold r:id="rId20"/>
      <p:italic r:id="rId21"/>
      <p:boldItalic r:id="rId22"/>
    </p:embeddedFont>
    <p:embeddedFont>
      <p:font typeface="Roboto" panose="020F0502020204030204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9BD28-EE8D-40F4-992F-F0C7D7208E2A}">
  <a:tblStyle styleId="{4379BD28-EE8D-40F4-992F-F0C7D7208E2A}" styleName="Table_0">
    <a:wholeTbl>
      <a:tcTxStyle b="off" i="off">
        <a:font>
          <a:latin typeface="Roboto"/>
          <a:ea typeface="Roboto"/>
          <a:cs typeface="Roboto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AEDFC"/>
          </a:solidFill>
        </a:fill>
      </a:tcStyle>
    </a:wholeTbl>
    <a:band1H>
      <a:tcTxStyle/>
      <a:tcStyle>
        <a:tcBdr/>
        <a:fill>
          <a:solidFill>
            <a:srgbClr val="D4D9F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4D9F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boto"/>
          <a:ea typeface="Roboto"/>
          <a:cs typeface="Roboto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boto"/>
          <a:ea typeface="Roboto"/>
          <a:cs typeface="Roboto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boto"/>
          <a:ea typeface="Roboto"/>
          <a:cs typeface="Roboto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boto"/>
          <a:ea typeface="Roboto"/>
          <a:cs typeface="Roboto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9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far Vohra" userId="63f99f0ade404ef9" providerId="LiveId" clId="{28409100-AB78-4CFD-9C90-B40895A8DE29}"/>
    <pc:docChg chg="undo custSel modSld">
      <pc:chgData name="Jafar Vohra" userId="63f99f0ade404ef9" providerId="LiveId" clId="{28409100-AB78-4CFD-9C90-B40895A8DE29}" dt="2023-09-26T15:22:50.284" v="6" actId="122"/>
      <pc:docMkLst>
        <pc:docMk/>
      </pc:docMkLst>
      <pc:sldChg chg="modSp mod">
        <pc:chgData name="Jafar Vohra" userId="63f99f0ade404ef9" providerId="LiveId" clId="{28409100-AB78-4CFD-9C90-B40895A8DE29}" dt="2023-09-26T15:22:50.284" v="6" actId="122"/>
        <pc:sldMkLst>
          <pc:docMk/>
          <pc:sldMk cId="0" sldId="257"/>
        </pc:sldMkLst>
        <pc:spChg chg="mod">
          <ac:chgData name="Jafar Vohra" userId="63f99f0ade404ef9" providerId="LiveId" clId="{28409100-AB78-4CFD-9C90-B40895A8DE29}" dt="2023-09-26T15:22:34.026" v="1" actId="1076"/>
          <ac:spMkLst>
            <pc:docMk/>
            <pc:sldMk cId="0" sldId="257"/>
            <ac:spMk id="67" creationId="{00000000-0000-0000-0000-000000000000}"/>
          </ac:spMkLst>
        </pc:spChg>
        <pc:spChg chg="mod">
          <ac:chgData name="Jafar Vohra" userId="63f99f0ade404ef9" providerId="LiveId" clId="{28409100-AB78-4CFD-9C90-B40895A8DE29}" dt="2023-09-26T15:22:50.284" v="6" actId="122"/>
          <ac:spMkLst>
            <pc:docMk/>
            <pc:sldMk cId="0" sldId="257"/>
            <ac:spMk id="7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c154c8b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6c154c8b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c154c8b50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6c154c8b50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c154c8b50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6c154c8b50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c154c8b50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6c154c8b50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c154c8b5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6c154c8b5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c154c8b5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6c154c8b5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c154c8b5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6c154c8b5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c154c8b5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6c154c8b5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c154c8b50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6c154c8b50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c154c8b50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6c154c8b50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c154c8b50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6c154c8b50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Subtitle">
  <p:cSld name="Title-Sub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381000" y="883820"/>
            <a:ext cx="83685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381000" y="341313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Roboto"/>
              <a:buNone/>
              <a:defRPr sz="32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/>
        </p:nvSpPr>
        <p:spPr>
          <a:xfrm>
            <a:off x="1076524" y="1619250"/>
            <a:ext cx="68004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i="0" u="none" strike="noStrike" cap="none" dirty="0">
                <a:latin typeface="Google Sans"/>
                <a:ea typeface="Google Sans"/>
                <a:cs typeface="Google Sans"/>
                <a:sym typeface="Google Sans"/>
              </a:rPr>
              <a:t>Pitch Deck </a:t>
            </a:r>
            <a:br>
              <a:rPr lang="en" sz="4800" b="1" i="0" u="none" strike="noStrike" cap="none" dirty="0"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4800" b="1" i="0" u="none" strike="noStrike" cap="none" dirty="0">
                <a:latin typeface="Google Sans"/>
                <a:ea typeface="Google Sans"/>
                <a:cs typeface="Google Sans"/>
                <a:sym typeface="Google Sans"/>
              </a:rPr>
              <a:t>Template </a:t>
            </a:r>
            <a:endParaRPr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6"/>
          <p:cNvSpPr/>
          <p:nvPr/>
        </p:nvSpPr>
        <p:spPr>
          <a:xfrm>
            <a:off x="3132306" y="1434038"/>
            <a:ext cx="2879400" cy="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6"/>
          <p:cNvSpPr/>
          <p:nvPr/>
        </p:nvSpPr>
        <p:spPr>
          <a:xfrm>
            <a:off x="3132306" y="3663743"/>
            <a:ext cx="2879400" cy="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1147500" y="3264143"/>
            <a:ext cx="6849000" cy="7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&lt;Logo goes here&gt;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/>
          <p:nvPr/>
        </p:nvSpPr>
        <p:spPr>
          <a:xfrm>
            <a:off x="0" y="1"/>
            <a:ext cx="9144000" cy="289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5"/>
          <p:cNvSpPr txBox="1">
            <a:spLocks noGrp="1"/>
          </p:cNvSpPr>
          <p:nvPr>
            <p:ph type="body" idx="1"/>
          </p:nvPr>
        </p:nvSpPr>
        <p:spPr>
          <a:xfrm>
            <a:off x="381000" y="883820"/>
            <a:ext cx="83685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1200"/>
              <a:buNone/>
            </a:pPr>
            <a:r>
              <a:rPr lang="en"/>
              <a:t>The metrics that matter</a:t>
            </a:r>
            <a:endParaRPr/>
          </a:p>
        </p:txBody>
      </p:sp>
      <p:sp>
        <p:nvSpPr>
          <p:cNvPr id="226" name="Google Shape;226;p25"/>
          <p:cNvSpPr txBox="1">
            <a:spLocks noGrp="1"/>
          </p:cNvSpPr>
          <p:nvPr>
            <p:ph type="title"/>
          </p:nvPr>
        </p:nvSpPr>
        <p:spPr>
          <a:xfrm>
            <a:off x="381000" y="341313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Roboto"/>
              <a:buNone/>
            </a:pPr>
            <a:r>
              <a:rPr lang="en"/>
              <a:t>Measuring Success</a:t>
            </a:r>
            <a:endParaRPr/>
          </a:p>
        </p:txBody>
      </p:sp>
      <p:sp>
        <p:nvSpPr>
          <p:cNvPr id="227" name="Google Shape;227;p25"/>
          <p:cNvSpPr/>
          <p:nvPr/>
        </p:nvSpPr>
        <p:spPr>
          <a:xfrm>
            <a:off x="1193967" y="2223175"/>
            <a:ext cx="1325400" cy="132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832727" y="3660398"/>
            <a:ext cx="20385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lang="en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Internal Dashboards</a:t>
            </a:r>
            <a:br>
              <a:rPr lang="en" sz="1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This is a sample text. You simply add your own text and</a:t>
            </a:r>
            <a:br>
              <a:rPr lang="en" sz="10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 description here. </a:t>
            </a:r>
            <a:endParaRPr sz="1051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5"/>
          <p:cNvSpPr/>
          <p:nvPr/>
        </p:nvSpPr>
        <p:spPr>
          <a:xfrm>
            <a:off x="3911684" y="2223175"/>
            <a:ext cx="1325400" cy="132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3552824" y="3660398"/>
            <a:ext cx="20385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rPr lang="en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Source 2</a:t>
            </a:r>
            <a:br>
              <a:rPr lang="en" sz="1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This is a sample text. You simply add your own text and</a:t>
            </a:r>
            <a:br>
              <a:rPr lang="en" sz="10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 description here. </a:t>
            </a:r>
            <a:endParaRPr sz="1051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6629400" y="2223175"/>
            <a:ext cx="1325400" cy="1325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6272921" y="3660396"/>
            <a:ext cx="20385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None/>
            </a:pP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User Surveys</a:t>
            </a:r>
            <a:br>
              <a:rPr lang="en" sz="1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This is a sample text. You simply add your own text and</a:t>
            </a:r>
            <a:br>
              <a:rPr lang="en" sz="10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 description here. </a:t>
            </a:r>
            <a:endParaRPr sz="1051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5"/>
          <p:cNvSpPr txBox="1"/>
          <p:nvPr/>
        </p:nvSpPr>
        <p:spPr>
          <a:xfrm>
            <a:off x="879898" y="1353718"/>
            <a:ext cx="7384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" sz="2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How will we define &amp; measure success?</a:t>
            </a:r>
            <a:endParaRPr sz="16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/>
          <p:nvPr/>
        </p:nvSpPr>
        <p:spPr>
          <a:xfrm>
            <a:off x="612633" y="1332722"/>
            <a:ext cx="3121200" cy="312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$5.3</a:t>
            </a:r>
            <a:br>
              <a:rPr lang="en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Million Raising</a:t>
            </a:r>
            <a:endParaRPr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26"/>
          <p:cNvSpPr txBox="1">
            <a:spLocks noGrp="1"/>
          </p:cNvSpPr>
          <p:nvPr>
            <p:ph type="body" idx="1"/>
          </p:nvPr>
        </p:nvSpPr>
        <p:spPr>
          <a:xfrm>
            <a:off x="381000" y="883820"/>
            <a:ext cx="83685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1200"/>
              <a:buNone/>
            </a:pPr>
            <a:endParaRPr/>
          </a:p>
        </p:txBody>
      </p:sp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381000" y="341313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Roboto"/>
              <a:buNone/>
            </a:pPr>
            <a:r>
              <a:rPr lang="en"/>
              <a:t>Roadmap, metrics milestones</a:t>
            </a:r>
            <a:endParaRPr/>
          </a:p>
        </p:txBody>
      </p:sp>
      <p:cxnSp>
        <p:nvCxnSpPr>
          <p:cNvPr id="241" name="Google Shape;241;p26"/>
          <p:cNvCxnSpPr/>
          <p:nvPr/>
        </p:nvCxnSpPr>
        <p:spPr>
          <a:xfrm>
            <a:off x="4648199" y="1758609"/>
            <a:ext cx="14022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2" name="Google Shape;242;p26"/>
          <p:cNvSpPr txBox="1"/>
          <p:nvPr/>
        </p:nvSpPr>
        <p:spPr>
          <a:xfrm>
            <a:off x="4648199" y="1335066"/>
            <a:ext cx="410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None/>
            </a:pPr>
            <a:r>
              <a:rPr lang="en" sz="2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Milestone #1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6"/>
          <p:cNvSpPr txBox="1"/>
          <p:nvPr/>
        </p:nvSpPr>
        <p:spPr>
          <a:xfrm>
            <a:off x="4648199" y="1800902"/>
            <a:ext cx="41013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000"/>
              <a:buFont typeface="Noto Sans Symbols"/>
              <a:buNone/>
            </a:pPr>
            <a:r>
              <a:rPr lang="en" sz="10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This is a sample text. You simply add your own text and description here. This text is fully editable. </a:t>
            </a:r>
            <a:endParaRPr sz="1051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4" name="Google Shape;244;p26"/>
          <p:cNvCxnSpPr/>
          <p:nvPr/>
        </p:nvCxnSpPr>
        <p:spPr>
          <a:xfrm>
            <a:off x="4648199" y="2848802"/>
            <a:ext cx="1402200" cy="0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5" name="Google Shape;245;p26"/>
          <p:cNvSpPr txBox="1"/>
          <p:nvPr/>
        </p:nvSpPr>
        <p:spPr>
          <a:xfrm>
            <a:off x="4648199" y="2425259"/>
            <a:ext cx="410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</a:pPr>
            <a:r>
              <a:rPr lang="en" sz="24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Milestone #2</a:t>
            </a:r>
            <a:endParaRPr sz="10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6"/>
          <p:cNvSpPr txBox="1"/>
          <p:nvPr/>
        </p:nvSpPr>
        <p:spPr>
          <a:xfrm>
            <a:off x="4648199" y="2891095"/>
            <a:ext cx="41013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000"/>
              <a:buFont typeface="Noto Sans Symbols"/>
              <a:buNone/>
            </a:pPr>
            <a:r>
              <a:rPr lang="en" sz="10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This is a sample text. You simply add your own text and description here. This text is fully editable. </a:t>
            </a:r>
            <a:endParaRPr sz="1051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7" name="Google Shape;247;p26"/>
          <p:cNvCxnSpPr/>
          <p:nvPr/>
        </p:nvCxnSpPr>
        <p:spPr>
          <a:xfrm>
            <a:off x="4648199" y="3924932"/>
            <a:ext cx="1402200" cy="0"/>
          </a:xfrm>
          <a:prstGeom prst="straightConnector1">
            <a:avLst/>
          </a:prstGeom>
          <a:noFill/>
          <a:ln w="571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8" name="Google Shape;248;p26"/>
          <p:cNvSpPr txBox="1"/>
          <p:nvPr/>
        </p:nvSpPr>
        <p:spPr>
          <a:xfrm>
            <a:off x="4648199" y="3501390"/>
            <a:ext cx="410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None/>
            </a:pPr>
            <a:r>
              <a:rPr lang="en" sz="24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Milestone #3</a:t>
            </a:r>
            <a:endParaRPr sz="10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26"/>
          <p:cNvSpPr txBox="1"/>
          <p:nvPr/>
        </p:nvSpPr>
        <p:spPr>
          <a:xfrm>
            <a:off x="4648199" y="3967224"/>
            <a:ext cx="41013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000"/>
              <a:buFont typeface="Noto Sans Symbols"/>
              <a:buNone/>
            </a:pPr>
            <a:r>
              <a:rPr lang="en" sz="10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This is a sample text. You simply add your own text and description here. This text is fully editable. </a:t>
            </a:r>
            <a:endParaRPr sz="1051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381000" y="883820"/>
            <a:ext cx="83685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1200"/>
              <a:buNone/>
            </a:pPr>
            <a:r>
              <a:rPr lang="en"/>
              <a:t>Introduce your audience to the key members of your team</a:t>
            </a:r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81000" y="341313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Roboto"/>
              <a:buNone/>
            </a:pPr>
            <a:r>
              <a:rPr lang="en"/>
              <a:t>Team working on this</a:t>
            </a:r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574764" y="3488304"/>
            <a:ext cx="2099100" cy="70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7"/>
          <p:cNvSpPr/>
          <p:nvPr/>
        </p:nvSpPr>
        <p:spPr>
          <a:xfrm>
            <a:off x="3513642" y="3488304"/>
            <a:ext cx="2099100" cy="70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6452520" y="3488304"/>
            <a:ext cx="2099100" cy="70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868707" y="3649986"/>
            <a:ext cx="15114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Name Goes Here</a:t>
            </a:r>
            <a:br>
              <a:rPr lang="en" sz="11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5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Product Manager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3807585" y="3649986"/>
            <a:ext cx="15114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Name Goes Here</a:t>
            </a:r>
            <a:br>
              <a:rPr lang="en" sz="11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5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Eng Lead</a:t>
            </a:r>
            <a:endParaRPr sz="10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6746463" y="3649986"/>
            <a:ext cx="15114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Name Goes Here</a:t>
            </a:r>
            <a:br>
              <a:rPr lang="en" sz="11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5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UX</a:t>
            </a:r>
            <a:endParaRPr sz="10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81000" y="883820"/>
            <a:ext cx="83685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1200"/>
              <a:buNone/>
            </a:pPr>
            <a:r>
              <a:rPr lang="en"/>
              <a:t>Explain the current problem – Problem worth solving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81000" y="341313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Roboto"/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3710353" y="2674720"/>
            <a:ext cx="1723200" cy="10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rPr lang="en" sz="1400" b="1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Problem #2</a:t>
            </a:r>
            <a:br>
              <a:rPr lang="en" sz="1400" b="1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This is a sample text. </a:t>
            </a:r>
            <a:endParaRPr sz="1050" b="0" i="0" u="none" strike="noStrike" cap="none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1" name="Google Shape;91;p18"/>
          <p:cNvGrpSpPr/>
          <p:nvPr/>
        </p:nvGrpSpPr>
        <p:grpSpPr>
          <a:xfrm>
            <a:off x="3170455" y="1386824"/>
            <a:ext cx="2789455" cy="3144820"/>
            <a:chOff x="3170455" y="1352550"/>
            <a:chExt cx="2789455" cy="2356200"/>
          </a:xfrm>
        </p:grpSpPr>
        <p:cxnSp>
          <p:nvCxnSpPr>
            <p:cNvPr id="92" name="Google Shape;92;p18"/>
            <p:cNvCxnSpPr/>
            <p:nvPr/>
          </p:nvCxnSpPr>
          <p:spPr>
            <a:xfrm>
              <a:off x="3170455" y="1352550"/>
              <a:ext cx="0" cy="2356200"/>
            </a:xfrm>
            <a:prstGeom prst="straightConnector1">
              <a:avLst/>
            </a:prstGeom>
            <a:noFill/>
            <a:ln w="127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" name="Google Shape;93;p18"/>
            <p:cNvCxnSpPr/>
            <p:nvPr/>
          </p:nvCxnSpPr>
          <p:spPr>
            <a:xfrm>
              <a:off x="5959910" y="1352550"/>
              <a:ext cx="0" cy="2356200"/>
            </a:xfrm>
            <a:prstGeom prst="straightConnector1">
              <a:avLst/>
            </a:prstGeom>
            <a:noFill/>
            <a:ln w="127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4" name="Google Shape;94;p18"/>
          <p:cNvSpPr/>
          <p:nvPr/>
        </p:nvSpPr>
        <p:spPr>
          <a:xfrm>
            <a:off x="3894622" y="1242160"/>
            <a:ext cx="1354800" cy="135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914081" y="2674720"/>
            <a:ext cx="1723200" cy="10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lang="en" sz="1400" b="1" u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Problem #1</a:t>
            </a:r>
            <a:br>
              <a:rPr lang="en" sz="1400" b="1" u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 b="0" u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This is a sample text. </a:t>
            </a:r>
            <a:endParaRPr sz="1050" b="0" u="none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1098350" y="1242160"/>
            <a:ext cx="1354800" cy="135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1435303" y="3849340"/>
            <a:ext cx="680692" cy="680692"/>
          </a:xfrm>
          <a:custGeom>
            <a:avLst/>
            <a:gdLst/>
            <a:ahLst/>
            <a:cxnLst/>
            <a:rect l="l" t="t" r="r" b="b"/>
            <a:pathLst>
              <a:path w="1361384" h="1361384" extrusionOk="0">
                <a:moveTo>
                  <a:pt x="680692" y="0"/>
                </a:moveTo>
                <a:cubicBezTo>
                  <a:pt x="726196" y="0"/>
                  <a:pt x="771700" y="17359"/>
                  <a:pt x="806418" y="52077"/>
                </a:cubicBezTo>
                <a:lnTo>
                  <a:pt x="1309307" y="554966"/>
                </a:lnTo>
                <a:cubicBezTo>
                  <a:pt x="1378744" y="624402"/>
                  <a:pt x="1378744" y="736982"/>
                  <a:pt x="1309307" y="806419"/>
                </a:cubicBezTo>
                <a:lnTo>
                  <a:pt x="806418" y="1309307"/>
                </a:lnTo>
                <a:cubicBezTo>
                  <a:pt x="736982" y="1378744"/>
                  <a:pt x="624402" y="1378744"/>
                  <a:pt x="554966" y="1309307"/>
                </a:cubicBezTo>
                <a:lnTo>
                  <a:pt x="52077" y="806419"/>
                </a:lnTo>
                <a:cubicBezTo>
                  <a:pt x="-17360" y="736982"/>
                  <a:pt x="-17360" y="624402"/>
                  <a:pt x="52077" y="554966"/>
                </a:cubicBezTo>
                <a:lnTo>
                  <a:pt x="554966" y="52077"/>
                </a:lnTo>
                <a:cubicBezTo>
                  <a:pt x="589684" y="17359"/>
                  <a:pt x="635188" y="0"/>
                  <a:pt x="680692" y="0"/>
                </a:cubicBez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4231575" y="3849340"/>
            <a:ext cx="680692" cy="680692"/>
          </a:xfrm>
          <a:custGeom>
            <a:avLst/>
            <a:gdLst/>
            <a:ahLst/>
            <a:cxnLst/>
            <a:rect l="l" t="t" r="r" b="b"/>
            <a:pathLst>
              <a:path w="1361384" h="1361384" extrusionOk="0">
                <a:moveTo>
                  <a:pt x="680692" y="0"/>
                </a:moveTo>
                <a:cubicBezTo>
                  <a:pt x="726196" y="0"/>
                  <a:pt x="771700" y="17359"/>
                  <a:pt x="806418" y="52077"/>
                </a:cubicBezTo>
                <a:lnTo>
                  <a:pt x="1309307" y="554966"/>
                </a:lnTo>
                <a:cubicBezTo>
                  <a:pt x="1378744" y="624402"/>
                  <a:pt x="1378744" y="736982"/>
                  <a:pt x="1309307" y="806419"/>
                </a:cubicBezTo>
                <a:lnTo>
                  <a:pt x="806418" y="1309307"/>
                </a:lnTo>
                <a:cubicBezTo>
                  <a:pt x="736982" y="1378744"/>
                  <a:pt x="624402" y="1378744"/>
                  <a:pt x="554966" y="1309307"/>
                </a:cubicBezTo>
                <a:lnTo>
                  <a:pt x="52077" y="806419"/>
                </a:lnTo>
                <a:cubicBezTo>
                  <a:pt x="-17360" y="736982"/>
                  <a:pt x="-17360" y="624402"/>
                  <a:pt x="52077" y="554966"/>
                </a:cubicBezTo>
                <a:lnTo>
                  <a:pt x="554966" y="52077"/>
                </a:lnTo>
                <a:cubicBezTo>
                  <a:pt x="589684" y="17359"/>
                  <a:pt x="635188" y="0"/>
                  <a:pt x="680692" y="0"/>
                </a:cubicBezTo>
                <a:close/>
              </a:path>
            </a:pathLst>
          </a:custGeom>
          <a:solidFill>
            <a:schemeClr val="accent2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6492989" y="2674720"/>
            <a:ext cx="1723200" cy="10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None/>
            </a:pPr>
            <a:r>
              <a:rPr lang="en" sz="1400" b="1" u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Problem #3</a:t>
            </a:r>
            <a:br>
              <a:rPr lang="en" sz="1400" b="1" u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 b="0" u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This is a sample text. </a:t>
            </a:r>
            <a:endParaRPr sz="1050" b="0" u="none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7084927" y="1639924"/>
            <a:ext cx="539422" cy="559230"/>
          </a:xfrm>
          <a:custGeom>
            <a:avLst/>
            <a:gdLst/>
            <a:ahLst/>
            <a:cxnLst/>
            <a:rect l="l" t="t" r="r" b="b"/>
            <a:pathLst>
              <a:path w="3186" h="3299" extrusionOk="0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7014211" y="3849340"/>
            <a:ext cx="680692" cy="680692"/>
          </a:xfrm>
          <a:custGeom>
            <a:avLst/>
            <a:gdLst/>
            <a:ahLst/>
            <a:cxnLst/>
            <a:rect l="l" t="t" r="r" b="b"/>
            <a:pathLst>
              <a:path w="1361384" h="1361384" extrusionOk="0">
                <a:moveTo>
                  <a:pt x="680692" y="0"/>
                </a:moveTo>
                <a:cubicBezTo>
                  <a:pt x="726196" y="0"/>
                  <a:pt x="771700" y="17359"/>
                  <a:pt x="806418" y="52077"/>
                </a:cubicBezTo>
                <a:lnTo>
                  <a:pt x="1309307" y="554966"/>
                </a:lnTo>
                <a:cubicBezTo>
                  <a:pt x="1378744" y="624402"/>
                  <a:pt x="1378744" y="736982"/>
                  <a:pt x="1309307" y="806419"/>
                </a:cubicBezTo>
                <a:lnTo>
                  <a:pt x="806418" y="1309307"/>
                </a:lnTo>
                <a:cubicBezTo>
                  <a:pt x="736982" y="1378744"/>
                  <a:pt x="624402" y="1378744"/>
                  <a:pt x="554966" y="1309307"/>
                </a:cubicBezTo>
                <a:lnTo>
                  <a:pt x="52077" y="806419"/>
                </a:lnTo>
                <a:cubicBezTo>
                  <a:pt x="-17360" y="736982"/>
                  <a:pt x="-17360" y="624402"/>
                  <a:pt x="52077" y="554966"/>
                </a:cubicBezTo>
                <a:lnTo>
                  <a:pt x="554966" y="52077"/>
                </a:lnTo>
                <a:cubicBezTo>
                  <a:pt x="589684" y="17359"/>
                  <a:pt x="635188" y="0"/>
                  <a:pt x="680692" y="0"/>
                </a:cubicBezTo>
                <a:close/>
              </a:path>
            </a:pathLst>
          </a:custGeom>
          <a:solidFill>
            <a:schemeClr val="accent3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6677197" y="1319935"/>
            <a:ext cx="1354800" cy="135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81000" y="883820"/>
            <a:ext cx="83685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1200"/>
              <a:buNone/>
            </a:pPr>
            <a:r>
              <a:rPr lang="en"/>
              <a:t>Explain the solution that your product / service will provide</a:t>
            </a: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81000" y="341313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Roboto"/>
              <a:buNone/>
            </a:pPr>
            <a:r>
              <a:rPr lang="en"/>
              <a:t>The Solution</a:t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381000" y="1814926"/>
            <a:ext cx="2667000" cy="2373900"/>
          </a:xfrm>
          <a:prstGeom prst="roundRect">
            <a:avLst>
              <a:gd name="adj" fmla="val 244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457200" y="2402301"/>
            <a:ext cx="2495400" cy="12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lang="en"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Solution #1</a:t>
            </a:r>
            <a:b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This is a sample text. </a:t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1374075" y="3849340"/>
            <a:ext cx="680692" cy="680692"/>
          </a:xfrm>
          <a:custGeom>
            <a:avLst/>
            <a:gdLst/>
            <a:ahLst/>
            <a:cxnLst/>
            <a:rect l="l" t="t" r="r" b="b"/>
            <a:pathLst>
              <a:path w="1361384" h="1361384" extrusionOk="0">
                <a:moveTo>
                  <a:pt x="680692" y="0"/>
                </a:moveTo>
                <a:cubicBezTo>
                  <a:pt x="726196" y="0"/>
                  <a:pt x="771700" y="17359"/>
                  <a:pt x="806418" y="52077"/>
                </a:cubicBezTo>
                <a:lnTo>
                  <a:pt x="1309307" y="554966"/>
                </a:lnTo>
                <a:cubicBezTo>
                  <a:pt x="1378744" y="624402"/>
                  <a:pt x="1378744" y="736982"/>
                  <a:pt x="1309307" y="806419"/>
                </a:cubicBezTo>
                <a:lnTo>
                  <a:pt x="806418" y="1309307"/>
                </a:lnTo>
                <a:cubicBezTo>
                  <a:pt x="736982" y="1378744"/>
                  <a:pt x="624402" y="1378744"/>
                  <a:pt x="554966" y="1309307"/>
                </a:cubicBezTo>
                <a:lnTo>
                  <a:pt x="52077" y="806419"/>
                </a:lnTo>
                <a:cubicBezTo>
                  <a:pt x="-17360" y="736982"/>
                  <a:pt x="-17360" y="624402"/>
                  <a:pt x="52077" y="554966"/>
                </a:cubicBezTo>
                <a:lnTo>
                  <a:pt x="554966" y="52077"/>
                </a:lnTo>
                <a:cubicBezTo>
                  <a:pt x="589684" y="17359"/>
                  <a:pt x="635188" y="0"/>
                  <a:pt x="680692" y="0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3231682" y="1814926"/>
            <a:ext cx="2667000" cy="2373900"/>
          </a:xfrm>
          <a:prstGeom prst="roundRect">
            <a:avLst>
              <a:gd name="adj" fmla="val 244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3317408" y="2402301"/>
            <a:ext cx="2495400" cy="12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lang="en"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Solution #2</a:t>
            </a:r>
            <a:b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This is a sample text. 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4224757" y="3849340"/>
            <a:ext cx="680692" cy="680692"/>
          </a:xfrm>
          <a:custGeom>
            <a:avLst/>
            <a:gdLst/>
            <a:ahLst/>
            <a:cxnLst/>
            <a:rect l="l" t="t" r="r" b="b"/>
            <a:pathLst>
              <a:path w="1361384" h="1361384" extrusionOk="0">
                <a:moveTo>
                  <a:pt x="680692" y="0"/>
                </a:moveTo>
                <a:cubicBezTo>
                  <a:pt x="726196" y="0"/>
                  <a:pt x="771700" y="17359"/>
                  <a:pt x="806418" y="52077"/>
                </a:cubicBezTo>
                <a:lnTo>
                  <a:pt x="1309307" y="554966"/>
                </a:lnTo>
                <a:cubicBezTo>
                  <a:pt x="1378744" y="624402"/>
                  <a:pt x="1378744" y="736982"/>
                  <a:pt x="1309307" y="806419"/>
                </a:cubicBezTo>
                <a:lnTo>
                  <a:pt x="806418" y="1309307"/>
                </a:lnTo>
                <a:cubicBezTo>
                  <a:pt x="736982" y="1378744"/>
                  <a:pt x="624402" y="1378744"/>
                  <a:pt x="554966" y="1309307"/>
                </a:cubicBezTo>
                <a:lnTo>
                  <a:pt x="52077" y="806419"/>
                </a:lnTo>
                <a:cubicBezTo>
                  <a:pt x="-17360" y="736982"/>
                  <a:pt x="-17360" y="624402"/>
                  <a:pt x="52077" y="554966"/>
                </a:cubicBezTo>
                <a:lnTo>
                  <a:pt x="554966" y="52077"/>
                </a:lnTo>
                <a:cubicBezTo>
                  <a:pt x="589684" y="17359"/>
                  <a:pt x="635188" y="0"/>
                  <a:pt x="680692" y="0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6082363" y="1814926"/>
            <a:ext cx="2667000" cy="2373900"/>
          </a:xfrm>
          <a:prstGeom prst="roundRect">
            <a:avLst>
              <a:gd name="adj" fmla="val 1932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6168090" y="2402301"/>
            <a:ext cx="2495400" cy="12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lang="en"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Solution #4</a:t>
            </a:r>
            <a:b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This is a sample text. </a:t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7075438" y="3849340"/>
            <a:ext cx="680692" cy="680692"/>
          </a:xfrm>
          <a:custGeom>
            <a:avLst/>
            <a:gdLst/>
            <a:ahLst/>
            <a:cxnLst/>
            <a:rect l="l" t="t" r="r" b="b"/>
            <a:pathLst>
              <a:path w="1361384" h="1361384" extrusionOk="0">
                <a:moveTo>
                  <a:pt x="680692" y="0"/>
                </a:moveTo>
                <a:cubicBezTo>
                  <a:pt x="726196" y="0"/>
                  <a:pt x="771700" y="17359"/>
                  <a:pt x="806418" y="52077"/>
                </a:cubicBezTo>
                <a:lnTo>
                  <a:pt x="1309307" y="554966"/>
                </a:lnTo>
                <a:cubicBezTo>
                  <a:pt x="1378744" y="624402"/>
                  <a:pt x="1378744" y="736982"/>
                  <a:pt x="1309307" y="806419"/>
                </a:cubicBezTo>
                <a:lnTo>
                  <a:pt x="806418" y="1309307"/>
                </a:lnTo>
                <a:cubicBezTo>
                  <a:pt x="736982" y="1378744"/>
                  <a:pt x="624402" y="1378744"/>
                  <a:pt x="554966" y="1309307"/>
                </a:cubicBezTo>
                <a:lnTo>
                  <a:pt x="52077" y="806419"/>
                </a:lnTo>
                <a:cubicBezTo>
                  <a:pt x="-17360" y="736982"/>
                  <a:pt x="-17360" y="624402"/>
                  <a:pt x="52077" y="554966"/>
                </a:cubicBezTo>
                <a:lnTo>
                  <a:pt x="554966" y="52077"/>
                </a:lnTo>
                <a:cubicBezTo>
                  <a:pt x="589684" y="17359"/>
                  <a:pt x="635188" y="0"/>
                  <a:pt x="680692" y="0"/>
                </a:cubicBez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/>
        </p:nvSpPr>
        <p:spPr>
          <a:xfrm>
            <a:off x="5385215" y="1289798"/>
            <a:ext cx="3366135" cy="3366135"/>
          </a:xfrm>
          <a:custGeom>
            <a:avLst/>
            <a:gdLst/>
            <a:ahLst/>
            <a:cxnLst/>
            <a:rect l="l" t="t" r="r" b="b"/>
            <a:pathLst>
              <a:path w="2895600" h="2895600" extrusionOk="0">
                <a:moveTo>
                  <a:pt x="0" y="1447800"/>
                </a:moveTo>
                <a:cubicBezTo>
                  <a:pt x="0" y="648202"/>
                  <a:pt x="648202" y="0"/>
                  <a:pt x="1447800" y="0"/>
                </a:cubicBezTo>
                <a:cubicBezTo>
                  <a:pt x="2247398" y="0"/>
                  <a:pt x="2895600" y="648202"/>
                  <a:pt x="2895600" y="1447800"/>
                </a:cubicBezTo>
                <a:cubicBezTo>
                  <a:pt x="2895600" y="2247398"/>
                  <a:pt x="2247398" y="2895600"/>
                  <a:pt x="1447800" y="2895600"/>
                </a:cubicBezTo>
                <a:cubicBezTo>
                  <a:pt x="648202" y="2895600"/>
                  <a:pt x="0" y="2247398"/>
                  <a:pt x="0" y="14478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19202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5766478" y="1976754"/>
            <a:ext cx="2606040" cy="2606040"/>
          </a:xfrm>
          <a:custGeom>
            <a:avLst/>
            <a:gdLst/>
            <a:ahLst/>
            <a:cxnLst/>
            <a:rect l="l" t="t" r="r" b="b"/>
            <a:pathLst>
              <a:path w="1737360" h="1737360" extrusionOk="0">
                <a:moveTo>
                  <a:pt x="0" y="868680"/>
                </a:moveTo>
                <a:cubicBezTo>
                  <a:pt x="0" y="388921"/>
                  <a:pt x="388921" y="0"/>
                  <a:pt x="868680" y="0"/>
                </a:cubicBezTo>
                <a:cubicBezTo>
                  <a:pt x="1348439" y="0"/>
                  <a:pt x="1737360" y="388921"/>
                  <a:pt x="1737360" y="868680"/>
                </a:cubicBezTo>
                <a:cubicBezTo>
                  <a:pt x="1737360" y="1348439"/>
                  <a:pt x="1348439" y="1737360"/>
                  <a:pt x="868680" y="1737360"/>
                </a:cubicBezTo>
                <a:cubicBezTo>
                  <a:pt x="388921" y="1737360"/>
                  <a:pt x="0" y="1348439"/>
                  <a:pt x="0" y="868680"/>
                </a:cubicBezTo>
                <a:close/>
              </a:path>
            </a:pathLst>
          </a:custGeom>
          <a:solidFill>
            <a:schemeClr val="accent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381000" y="883820"/>
            <a:ext cx="83685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1200"/>
              <a:buNone/>
            </a:pPr>
            <a:r>
              <a:rPr lang="en"/>
              <a:t>Add some context to your pain point by including information about your specific industry</a:t>
            </a:r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381000" y="341313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Roboto"/>
              <a:buNone/>
            </a:pPr>
            <a:r>
              <a:rPr lang="en"/>
              <a:t>Market Size</a:t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6059018" y="2561835"/>
            <a:ext cx="2019681" cy="2019681"/>
          </a:xfrm>
          <a:custGeom>
            <a:avLst/>
            <a:gdLst/>
            <a:ahLst/>
            <a:cxnLst/>
            <a:rect l="l" t="t" r="r" b="b"/>
            <a:pathLst>
              <a:path w="1737360" h="1737360" extrusionOk="0">
                <a:moveTo>
                  <a:pt x="0" y="868680"/>
                </a:moveTo>
                <a:cubicBezTo>
                  <a:pt x="0" y="388921"/>
                  <a:pt x="388921" y="0"/>
                  <a:pt x="868680" y="0"/>
                </a:cubicBezTo>
                <a:cubicBezTo>
                  <a:pt x="1348439" y="0"/>
                  <a:pt x="1737360" y="388921"/>
                  <a:pt x="1737360" y="868680"/>
                </a:cubicBezTo>
                <a:cubicBezTo>
                  <a:pt x="1737360" y="1348439"/>
                  <a:pt x="1348439" y="1737360"/>
                  <a:pt x="868680" y="1737360"/>
                </a:cubicBezTo>
                <a:cubicBezTo>
                  <a:pt x="388921" y="1737360"/>
                  <a:pt x="0" y="1348439"/>
                  <a:pt x="0" y="868680"/>
                </a:cubicBez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3.5M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6187707" y="1469110"/>
            <a:ext cx="16920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" sz="24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10.3M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6187707" y="2117276"/>
            <a:ext cx="16920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" sz="24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7.6M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399180" y="3232665"/>
            <a:ext cx="1692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n" sz="20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2015</a:t>
            </a:r>
            <a:endParaRPr sz="1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0" name="Google Shape;130;p20"/>
          <p:cNvCxnSpPr/>
          <p:nvPr/>
        </p:nvCxnSpPr>
        <p:spPr>
          <a:xfrm>
            <a:off x="399181" y="3572537"/>
            <a:ext cx="56598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31" name="Google Shape;131;p20"/>
          <p:cNvSpPr txBox="1"/>
          <p:nvPr/>
        </p:nvSpPr>
        <p:spPr>
          <a:xfrm>
            <a:off x="399181" y="3589246"/>
            <a:ext cx="46935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Key Title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This is a sample text. You simply add your own text and description here</a:t>
            </a:r>
            <a:endParaRPr sz="1000">
              <a:solidFill>
                <a:srgbClr val="71717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399180" y="2343780"/>
            <a:ext cx="1692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lang="en" sz="20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2019</a:t>
            </a:r>
            <a:endParaRPr sz="14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20"/>
          <p:cNvCxnSpPr/>
          <p:nvPr/>
        </p:nvCxnSpPr>
        <p:spPr>
          <a:xfrm>
            <a:off x="399181" y="2683652"/>
            <a:ext cx="54681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34" name="Google Shape;134;p20"/>
          <p:cNvSpPr txBox="1"/>
          <p:nvPr/>
        </p:nvSpPr>
        <p:spPr>
          <a:xfrm>
            <a:off x="399181" y="2700361"/>
            <a:ext cx="46935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Key Title</a:t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This is a sample text. You simply add your own text and description here</a:t>
            </a:r>
            <a:endParaRPr sz="1000">
              <a:solidFill>
                <a:srgbClr val="71717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399180" y="1417009"/>
            <a:ext cx="1692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None/>
            </a:pPr>
            <a:r>
              <a:rPr lang="en" sz="20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2020</a:t>
            </a:r>
            <a:endParaRPr sz="14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6" name="Google Shape;136;p20"/>
          <p:cNvCxnSpPr/>
          <p:nvPr/>
        </p:nvCxnSpPr>
        <p:spPr>
          <a:xfrm>
            <a:off x="399181" y="1787383"/>
            <a:ext cx="54681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37" name="Google Shape;137;p20"/>
          <p:cNvSpPr txBox="1"/>
          <p:nvPr/>
        </p:nvSpPr>
        <p:spPr>
          <a:xfrm>
            <a:off x="399181" y="1808096"/>
            <a:ext cx="46935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Key Title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This is a sample text. You simply add your own text and description here</a:t>
            </a:r>
            <a:endParaRPr sz="1000">
              <a:solidFill>
                <a:srgbClr val="71717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381000" y="883820"/>
            <a:ext cx="83685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1200"/>
              <a:buNone/>
            </a:pPr>
            <a:r>
              <a:rPr lang="en"/>
              <a:t>Tell your audience more about your business model in this slide</a:t>
            </a: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381000" y="341313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Roboto"/>
              <a:buNone/>
            </a:pPr>
            <a:r>
              <a:rPr lang="en"/>
              <a:t>Business model / Plan</a:t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3910124" y="2308014"/>
            <a:ext cx="1323900" cy="1323900"/>
          </a:xfrm>
          <a:prstGeom prst="ellipse">
            <a:avLst/>
          </a:prstGeom>
          <a:solidFill>
            <a:srgbClr val="364349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5" name="Google Shape;145;p21"/>
          <p:cNvGrpSpPr/>
          <p:nvPr/>
        </p:nvGrpSpPr>
        <p:grpSpPr>
          <a:xfrm>
            <a:off x="3207602" y="1605570"/>
            <a:ext cx="2728350" cy="2728350"/>
            <a:chOff x="3221982" y="1485392"/>
            <a:chExt cx="2700000" cy="2700000"/>
          </a:xfrm>
        </p:grpSpPr>
        <p:sp>
          <p:nvSpPr>
            <p:cNvPr id="146" name="Google Shape;146;p21"/>
            <p:cNvSpPr/>
            <p:nvPr/>
          </p:nvSpPr>
          <p:spPr>
            <a:xfrm>
              <a:off x="3221982" y="1485392"/>
              <a:ext cx="2700000" cy="2700000"/>
            </a:xfrm>
            <a:prstGeom prst="blockArc">
              <a:avLst>
                <a:gd name="adj1" fmla="val 12600000"/>
                <a:gd name="adj2" fmla="val 16200000"/>
                <a:gd name="adj3" fmla="val 4512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3221982" y="1485392"/>
              <a:ext cx="2700000" cy="2700000"/>
            </a:xfrm>
            <a:prstGeom prst="blockArc">
              <a:avLst>
                <a:gd name="adj1" fmla="val 9000000"/>
                <a:gd name="adj2" fmla="val 12600000"/>
                <a:gd name="adj3" fmla="val 4512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3221982" y="1485392"/>
              <a:ext cx="2700000" cy="2700000"/>
            </a:xfrm>
            <a:prstGeom prst="blockArc">
              <a:avLst>
                <a:gd name="adj1" fmla="val 5400000"/>
                <a:gd name="adj2" fmla="val 9000000"/>
                <a:gd name="adj3" fmla="val 4512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3221982" y="1485392"/>
              <a:ext cx="2700000" cy="2700000"/>
            </a:xfrm>
            <a:prstGeom prst="blockArc">
              <a:avLst>
                <a:gd name="adj1" fmla="val 1800000"/>
                <a:gd name="adj2" fmla="val 5400000"/>
                <a:gd name="adj3" fmla="val 4512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3221982" y="1485392"/>
              <a:ext cx="2700000" cy="2700000"/>
            </a:xfrm>
            <a:prstGeom prst="blockArc">
              <a:avLst>
                <a:gd name="adj1" fmla="val 19800000"/>
                <a:gd name="adj2" fmla="val 1800000"/>
                <a:gd name="adj3" fmla="val 4512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3221982" y="1485392"/>
              <a:ext cx="2700000" cy="2700000"/>
            </a:xfrm>
            <a:prstGeom prst="blockArc">
              <a:avLst>
                <a:gd name="adj1" fmla="val 16200000"/>
                <a:gd name="adj2" fmla="val 19800000"/>
                <a:gd name="adj3" fmla="val 4512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21"/>
          <p:cNvSpPr txBox="1"/>
          <p:nvPr/>
        </p:nvSpPr>
        <p:spPr>
          <a:xfrm>
            <a:off x="2334986" y="1344476"/>
            <a:ext cx="1742400" cy="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Noto Sans Symbols"/>
              <a:buNone/>
            </a:pPr>
            <a:r>
              <a:rPr lang="en" sz="1200" b="1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Element Title Here</a:t>
            </a:r>
            <a:endParaRPr sz="9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5093363" y="4390998"/>
            <a:ext cx="1752300" cy="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Noto Sans Symbols"/>
              <a:buNone/>
            </a:pPr>
            <a:r>
              <a:rPr lang="en" sz="1200" b="1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Element Title Here</a:t>
            </a:r>
            <a:endParaRPr sz="9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6228141" y="3499023"/>
            <a:ext cx="1757400" cy="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Noto Sans Symbols"/>
              <a:buNone/>
            </a:pPr>
            <a:r>
              <a:rPr lang="en" sz="1200" b="1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Element Title Here</a:t>
            </a:r>
            <a:endParaRPr sz="9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6228142" y="2268561"/>
            <a:ext cx="1758600" cy="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Noto Sans Symbols"/>
              <a:buNone/>
            </a:pPr>
            <a:r>
              <a:rPr lang="en" sz="1200" b="1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Element Title Here</a:t>
            </a:r>
            <a:endParaRPr sz="825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1157312" y="3499023"/>
            <a:ext cx="1742400" cy="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Noto Sans Symbols"/>
              <a:buNone/>
            </a:pPr>
            <a:r>
              <a:rPr lang="en" sz="1200" b="1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Element Title Here</a:t>
            </a:r>
            <a:endParaRPr sz="9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1157312" y="2268561"/>
            <a:ext cx="1742400" cy="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Noto Sans Symbols"/>
              <a:buNone/>
            </a:pPr>
            <a:r>
              <a:rPr lang="en" sz="1200" b="1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Element Title Here</a:t>
            </a:r>
            <a:endParaRPr sz="9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4115649" y="1283074"/>
            <a:ext cx="913614" cy="913614"/>
          </a:xfrm>
          <a:custGeom>
            <a:avLst/>
            <a:gdLst/>
            <a:ahLst/>
            <a:cxnLst/>
            <a:rect l="l" t="t" r="r" b="b"/>
            <a:pathLst>
              <a:path w="845939" h="845939" extrusionOk="0">
                <a:moveTo>
                  <a:pt x="0" y="422970"/>
                </a:moveTo>
                <a:cubicBezTo>
                  <a:pt x="0" y="189370"/>
                  <a:pt x="189370" y="0"/>
                  <a:pt x="422970" y="0"/>
                </a:cubicBezTo>
                <a:cubicBezTo>
                  <a:pt x="656570" y="0"/>
                  <a:pt x="845940" y="189370"/>
                  <a:pt x="845940" y="422970"/>
                </a:cubicBezTo>
                <a:cubicBezTo>
                  <a:pt x="845940" y="656570"/>
                  <a:pt x="656570" y="845940"/>
                  <a:pt x="422970" y="845940"/>
                </a:cubicBezTo>
                <a:cubicBezTo>
                  <a:pt x="189370" y="845940"/>
                  <a:pt x="0" y="656570"/>
                  <a:pt x="0" y="4229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45475" tIns="145475" rIns="145475" bIns="1454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5181261" y="1898306"/>
            <a:ext cx="913614" cy="913614"/>
          </a:xfrm>
          <a:custGeom>
            <a:avLst/>
            <a:gdLst/>
            <a:ahLst/>
            <a:cxnLst/>
            <a:rect l="l" t="t" r="r" b="b"/>
            <a:pathLst>
              <a:path w="845939" h="845939" extrusionOk="0">
                <a:moveTo>
                  <a:pt x="0" y="422970"/>
                </a:moveTo>
                <a:cubicBezTo>
                  <a:pt x="0" y="189370"/>
                  <a:pt x="189370" y="0"/>
                  <a:pt x="422970" y="0"/>
                </a:cubicBezTo>
                <a:cubicBezTo>
                  <a:pt x="656570" y="0"/>
                  <a:pt x="845940" y="189370"/>
                  <a:pt x="845940" y="422970"/>
                </a:cubicBezTo>
                <a:cubicBezTo>
                  <a:pt x="845940" y="656570"/>
                  <a:pt x="656570" y="845940"/>
                  <a:pt x="422970" y="845940"/>
                </a:cubicBezTo>
                <a:cubicBezTo>
                  <a:pt x="189370" y="845940"/>
                  <a:pt x="0" y="656570"/>
                  <a:pt x="0" y="4229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45475" tIns="145475" rIns="145475" bIns="1454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5181261" y="3128769"/>
            <a:ext cx="913614" cy="913614"/>
          </a:xfrm>
          <a:custGeom>
            <a:avLst/>
            <a:gdLst/>
            <a:ahLst/>
            <a:cxnLst/>
            <a:rect l="l" t="t" r="r" b="b"/>
            <a:pathLst>
              <a:path w="845939" h="845939" extrusionOk="0">
                <a:moveTo>
                  <a:pt x="0" y="422970"/>
                </a:moveTo>
                <a:cubicBezTo>
                  <a:pt x="0" y="189370"/>
                  <a:pt x="189370" y="0"/>
                  <a:pt x="422970" y="0"/>
                </a:cubicBezTo>
                <a:cubicBezTo>
                  <a:pt x="656570" y="0"/>
                  <a:pt x="845940" y="189370"/>
                  <a:pt x="845940" y="422970"/>
                </a:cubicBezTo>
                <a:cubicBezTo>
                  <a:pt x="845940" y="656570"/>
                  <a:pt x="656570" y="845940"/>
                  <a:pt x="422970" y="845940"/>
                </a:cubicBezTo>
                <a:cubicBezTo>
                  <a:pt x="189370" y="845940"/>
                  <a:pt x="0" y="656570"/>
                  <a:pt x="0" y="4229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45475" tIns="145475" rIns="145475" bIns="1454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4115649" y="3744001"/>
            <a:ext cx="913614" cy="913614"/>
          </a:xfrm>
          <a:custGeom>
            <a:avLst/>
            <a:gdLst/>
            <a:ahLst/>
            <a:cxnLst/>
            <a:rect l="l" t="t" r="r" b="b"/>
            <a:pathLst>
              <a:path w="845939" h="845939" extrusionOk="0">
                <a:moveTo>
                  <a:pt x="0" y="422970"/>
                </a:moveTo>
                <a:cubicBezTo>
                  <a:pt x="0" y="189370"/>
                  <a:pt x="189370" y="0"/>
                  <a:pt x="422970" y="0"/>
                </a:cubicBezTo>
                <a:cubicBezTo>
                  <a:pt x="656570" y="0"/>
                  <a:pt x="845940" y="189370"/>
                  <a:pt x="845940" y="422970"/>
                </a:cubicBezTo>
                <a:cubicBezTo>
                  <a:pt x="845940" y="656570"/>
                  <a:pt x="656570" y="845940"/>
                  <a:pt x="422970" y="845940"/>
                </a:cubicBezTo>
                <a:cubicBezTo>
                  <a:pt x="189370" y="845940"/>
                  <a:pt x="0" y="656570"/>
                  <a:pt x="0" y="42297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45475" tIns="145475" rIns="145475" bIns="1454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3050035" y="3128769"/>
            <a:ext cx="913614" cy="913614"/>
          </a:xfrm>
          <a:custGeom>
            <a:avLst/>
            <a:gdLst/>
            <a:ahLst/>
            <a:cxnLst/>
            <a:rect l="l" t="t" r="r" b="b"/>
            <a:pathLst>
              <a:path w="845939" h="845939" extrusionOk="0">
                <a:moveTo>
                  <a:pt x="0" y="422970"/>
                </a:moveTo>
                <a:cubicBezTo>
                  <a:pt x="0" y="189370"/>
                  <a:pt x="189370" y="0"/>
                  <a:pt x="422970" y="0"/>
                </a:cubicBezTo>
                <a:cubicBezTo>
                  <a:pt x="656570" y="0"/>
                  <a:pt x="845940" y="189370"/>
                  <a:pt x="845940" y="422970"/>
                </a:cubicBezTo>
                <a:cubicBezTo>
                  <a:pt x="845940" y="656570"/>
                  <a:pt x="656570" y="845940"/>
                  <a:pt x="422970" y="845940"/>
                </a:cubicBezTo>
                <a:cubicBezTo>
                  <a:pt x="189370" y="845940"/>
                  <a:pt x="0" y="656570"/>
                  <a:pt x="0" y="42297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45475" tIns="145475" rIns="145475" bIns="1454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3050035" y="1898306"/>
            <a:ext cx="913614" cy="913614"/>
          </a:xfrm>
          <a:custGeom>
            <a:avLst/>
            <a:gdLst/>
            <a:ahLst/>
            <a:cxnLst/>
            <a:rect l="l" t="t" r="r" b="b"/>
            <a:pathLst>
              <a:path w="845939" h="845939" extrusionOk="0">
                <a:moveTo>
                  <a:pt x="0" y="422970"/>
                </a:moveTo>
                <a:cubicBezTo>
                  <a:pt x="0" y="189370"/>
                  <a:pt x="189370" y="0"/>
                  <a:pt x="422970" y="0"/>
                </a:cubicBezTo>
                <a:cubicBezTo>
                  <a:pt x="656570" y="0"/>
                  <a:pt x="845940" y="189370"/>
                  <a:pt x="845940" y="422970"/>
                </a:cubicBezTo>
                <a:cubicBezTo>
                  <a:pt x="845940" y="656570"/>
                  <a:pt x="656570" y="845940"/>
                  <a:pt x="422970" y="845940"/>
                </a:cubicBezTo>
                <a:cubicBezTo>
                  <a:pt x="189370" y="845940"/>
                  <a:pt x="0" y="656570"/>
                  <a:pt x="0" y="42297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45475" tIns="145475" rIns="145475" bIns="1454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4101836" y="2636258"/>
            <a:ext cx="9402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Our Plan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>
            <a:spLocks noGrp="1"/>
          </p:cNvSpPr>
          <p:nvPr>
            <p:ph type="body" idx="1"/>
          </p:nvPr>
        </p:nvSpPr>
        <p:spPr>
          <a:xfrm>
            <a:off x="381000" y="883820"/>
            <a:ext cx="83685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1200"/>
              <a:buNone/>
            </a:pPr>
            <a:r>
              <a:rPr lang="en"/>
              <a:t>Detail the technology you plan to use to achieve your business goals, as well as your business expertise</a:t>
            </a:r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title"/>
          </p:nvPr>
        </p:nvSpPr>
        <p:spPr>
          <a:xfrm>
            <a:off x="381000" y="341313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Roboto"/>
              <a:buNone/>
            </a:pPr>
            <a:r>
              <a:rPr lang="en"/>
              <a:t>Technology/expertise</a:t>
            </a: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525151" y="1780361"/>
            <a:ext cx="2253600" cy="2253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2" name="Google Shape;172;p22"/>
          <p:cNvGrpSpPr/>
          <p:nvPr/>
        </p:nvGrpSpPr>
        <p:grpSpPr>
          <a:xfrm>
            <a:off x="2812734" y="1738718"/>
            <a:ext cx="1114951" cy="2336858"/>
            <a:chOff x="2979178" y="1775507"/>
            <a:chExt cx="1114951" cy="2336858"/>
          </a:xfrm>
        </p:grpSpPr>
        <p:grpSp>
          <p:nvGrpSpPr>
            <p:cNvPr id="173" name="Google Shape;173;p22"/>
            <p:cNvGrpSpPr/>
            <p:nvPr/>
          </p:nvGrpSpPr>
          <p:grpSpPr>
            <a:xfrm>
              <a:off x="2979178" y="1775507"/>
              <a:ext cx="1114951" cy="2336858"/>
              <a:chOff x="2719062" y="1949392"/>
              <a:chExt cx="1219192" cy="2336858"/>
            </a:xfrm>
          </p:grpSpPr>
          <p:grpSp>
            <p:nvGrpSpPr>
              <p:cNvPr id="174" name="Google Shape;174;p22"/>
              <p:cNvGrpSpPr/>
              <p:nvPr/>
            </p:nvGrpSpPr>
            <p:grpSpPr>
              <a:xfrm flipH="1">
                <a:off x="2719062" y="1949392"/>
                <a:ext cx="1219192" cy="533400"/>
                <a:chOff x="1676400" y="1733550"/>
                <a:chExt cx="1600200" cy="533400"/>
              </a:xfrm>
            </p:grpSpPr>
            <p:cxnSp>
              <p:nvCxnSpPr>
                <p:cNvPr id="175" name="Google Shape;175;p22"/>
                <p:cNvCxnSpPr/>
                <p:nvPr/>
              </p:nvCxnSpPr>
              <p:spPr>
                <a:xfrm>
                  <a:off x="1676400" y="1733550"/>
                  <a:ext cx="1066800" cy="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rgbClr val="D8D8D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76" name="Google Shape;176;p22"/>
                <p:cNvCxnSpPr/>
                <p:nvPr/>
              </p:nvCxnSpPr>
              <p:spPr>
                <a:xfrm>
                  <a:off x="2743200" y="1733550"/>
                  <a:ext cx="533400" cy="5334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rgbClr val="D8D8D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77" name="Google Shape;177;p22"/>
              <p:cNvGrpSpPr/>
              <p:nvPr/>
            </p:nvGrpSpPr>
            <p:grpSpPr>
              <a:xfrm rot="10800000">
                <a:off x="2719062" y="3752850"/>
                <a:ext cx="1219192" cy="533400"/>
                <a:chOff x="1676400" y="1733550"/>
                <a:chExt cx="1600200" cy="533400"/>
              </a:xfrm>
            </p:grpSpPr>
            <p:cxnSp>
              <p:nvCxnSpPr>
                <p:cNvPr id="178" name="Google Shape;178;p22"/>
                <p:cNvCxnSpPr/>
                <p:nvPr/>
              </p:nvCxnSpPr>
              <p:spPr>
                <a:xfrm>
                  <a:off x="1676400" y="1733550"/>
                  <a:ext cx="1066800" cy="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rgbClr val="D8D8D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79" name="Google Shape;179;p22"/>
                <p:cNvCxnSpPr/>
                <p:nvPr/>
              </p:nvCxnSpPr>
              <p:spPr>
                <a:xfrm>
                  <a:off x="2743200" y="1733550"/>
                  <a:ext cx="533400" cy="5334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rgbClr val="D8D8D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cxnSp>
          <p:nvCxnSpPr>
            <p:cNvPr id="180" name="Google Shape;180;p22"/>
            <p:cNvCxnSpPr/>
            <p:nvPr/>
          </p:nvCxnSpPr>
          <p:spPr>
            <a:xfrm rot="10800000">
              <a:off x="3171860" y="2943937"/>
              <a:ext cx="922200" cy="0"/>
            </a:xfrm>
            <a:prstGeom prst="straightConnector1">
              <a:avLst/>
            </a:prstGeom>
            <a:noFill/>
            <a:ln w="19050" cap="rnd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1" name="Google Shape;181;p22"/>
          <p:cNvSpPr/>
          <p:nvPr/>
        </p:nvSpPr>
        <p:spPr>
          <a:xfrm>
            <a:off x="4072638" y="1289798"/>
            <a:ext cx="913614" cy="913614"/>
          </a:xfrm>
          <a:custGeom>
            <a:avLst/>
            <a:gdLst/>
            <a:ahLst/>
            <a:cxnLst/>
            <a:rect l="l" t="t" r="r" b="b"/>
            <a:pathLst>
              <a:path w="845939" h="845939" extrusionOk="0">
                <a:moveTo>
                  <a:pt x="0" y="422970"/>
                </a:moveTo>
                <a:cubicBezTo>
                  <a:pt x="0" y="189370"/>
                  <a:pt x="189370" y="0"/>
                  <a:pt x="422970" y="0"/>
                </a:cubicBezTo>
                <a:cubicBezTo>
                  <a:pt x="656570" y="0"/>
                  <a:pt x="845940" y="189370"/>
                  <a:pt x="845940" y="422970"/>
                </a:cubicBezTo>
                <a:cubicBezTo>
                  <a:pt x="845940" y="656570"/>
                  <a:pt x="656570" y="845940"/>
                  <a:pt x="422970" y="845940"/>
                </a:cubicBezTo>
                <a:cubicBezTo>
                  <a:pt x="189370" y="845940"/>
                  <a:pt x="0" y="656570"/>
                  <a:pt x="0" y="4229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45475" tIns="145475" rIns="145475" bIns="1454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4335070" y="1552231"/>
            <a:ext cx="387841" cy="387841"/>
          </a:xfrm>
          <a:custGeom>
            <a:avLst/>
            <a:gdLst/>
            <a:ahLst/>
            <a:cxnLst/>
            <a:rect l="l" t="t" r="r" b="b"/>
            <a:pathLst>
              <a:path w="256" h="256" extrusionOk="0">
                <a:moveTo>
                  <a:pt x="222" y="154"/>
                </a:moveTo>
                <a:cubicBezTo>
                  <a:pt x="220" y="162"/>
                  <a:pt x="217" y="169"/>
                  <a:pt x="213" y="176"/>
                </a:cubicBezTo>
                <a:cubicBezTo>
                  <a:pt x="213" y="177"/>
                  <a:pt x="234" y="203"/>
                  <a:pt x="221" y="215"/>
                </a:cubicBezTo>
                <a:cubicBezTo>
                  <a:pt x="215" y="222"/>
                  <a:pt x="215" y="222"/>
                  <a:pt x="215" y="222"/>
                </a:cubicBezTo>
                <a:cubicBezTo>
                  <a:pt x="205" y="231"/>
                  <a:pt x="182" y="216"/>
                  <a:pt x="176" y="212"/>
                </a:cubicBezTo>
                <a:cubicBezTo>
                  <a:pt x="169" y="217"/>
                  <a:pt x="161" y="220"/>
                  <a:pt x="152" y="222"/>
                </a:cubicBezTo>
                <a:cubicBezTo>
                  <a:pt x="154" y="222"/>
                  <a:pt x="154" y="222"/>
                  <a:pt x="154" y="222"/>
                </a:cubicBezTo>
                <a:cubicBezTo>
                  <a:pt x="154" y="222"/>
                  <a:pt x="150" y="256"/>
                  <a:pt x="131" y="256"/>
                </a:cubicBezTo>
                <a:cubicBezTo>
                  <a:pt x="125" y="256"/>
                  <a:pt x="125" y="256"/>
                  <a:pt x="125" y="256"/>
                </a:cubicBezTo>
                <a:cubicBezTo>
                  <a:pt x="111" y="256"/>
                  <a:pt x="103" y="227"/>
                  <a:pt x="102" y="221"/>
                </a:cubicBezTo>
                <a:cubicBezTo>
                  <a:pt x="94" y="219"/>
                  <a:pt x="86" y="216"/>
                  <a:pt x="79" y="211"/>
                </a:cubicBezTo>
                <a:cubicBezTo>
                  <a:pt x="80" y="213"/>
                  <a:pt x="80" y="213"/>
                  <a:pt x="80" y="213"/>
                </a:cubicBezTo>
                <a:cubicBezTo>
                  <a:pt x="80" y="213"/>
                  <a:pt x="53" y="234"/>
                  <a:pt x="40" y="221"/>
                </a:cubicBezTo>
                <a:cubicBezTo>
                  <a:pt x="35" y="216"/>
                  <a:pt x="35" y="216"/>
                  <a:pt x="35" y="216"/>
                </a:cubicBezTo>
                <a:cubicBezTo>
                  <a:pt x="25" y="206"/>
                  <a:pt x="41" y="180"/>
                  <a:pt x="44" y="175"/>
                </a:cubicBezTo>
                <a:cubicBezTo>
                  <a:pt x="40" y="169"/>
                  <a:pt x="37" y="162"/>
                  <a:pt x="35" y="154"/>
                </a:cubicBezTo>
                <a:cubicBezTo>
                  <a:pt x="29" y="153"/>
                  <a:pt x="0" y="145"/>
                  <a:pt x="0" y="131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08"/>
                  <a:pt x="28" y="103"/>
                  <a:pt x="35" y="102"/>
                </a:cubicBezTo>
                <a:cubicBezTo>
                  <a:pt x="37" y="94"/>
                  <a:pt x="40" y="87"/>
                  <a:pt x="44" y="80"/>
                </a:cubicBezTo>
                <a:cubicBezTo>
                  <a:pt x="41" y="76"/>
                  <a:pt x="24" y="50"/>
                  <a:pt x="34" y="40"/>
                </a:cubicBezTo>
                <a:cubicBezTo>
                  <a:pt x="40" y="35"/>
                  <a:pt x="40" y="35"/>
                  <a:pt x="40" y="35"/>
                </a:cubicBezTo>
                <a:cubicBezTo>
                  <a:pt x="51" y="23"/>
                  <a:pt x="75" y="39"/>
                  <a:pt x="80" y="43"/>
                </a:cubicBezTo>
                <a:cubicBezTo>
                  <a:pt x="87" y="39"/>
                  <a:pt x="94" y="36"/>
                  <a:pt x="102" y="34"/>
                </a:cubicBezTo>
                <a:cubicBezTo>
                  <a:pt x="104" y="27"/>
                  <a:pt x="112" y="0"/>
                  <a:pt x="125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47" y="0"/>
                  <a:pt x="153" y="26"/>
                  <a:pt x="154" y="34"/>
                </a:cubicBezTo>
                <a:cubicBezTo>
                  <a:pt x="162" y="36"/>
                  <a:pt x="169" y="39"/>
                  <a:pt x="176" y="43"/>
                </a:cubicBezTo>
                <a:cubicBezTo>
                  <a:pt x="182" y="39"/>
                  <a:pt x="206" y="24"/>
                  <a:pt x="216" y="34"/>
                </a:cubicBezTo>
                <a:cubicBezTo>
                  <a:pt x="222" y="40"/>
                  <a:pt x="222" y="40"/>
                  <a:pt x="222" y="40"/>
                </a:cubicBezTo>
                <a:cubicBezTo>
                  <a:pt x="233" y="51"/>
                  <a:pt x="217" y="74"/>
                  <a:pt x="213" y="80"/>
                </a:cubicBezTo>
                <a:cubicBezTo>
                  <a:pt x="217" y="87"/>
                  <a:pt x="220" y="94"/>
                  <a:pt x="222" y="102"/>
                </a:cubicBezTo>
                <a:cubicBezTo>
                  <a:pt x="224" y="102"/>
                  <a:pt x="256" y="107"/>
                  <a:pt x="256" y="125"/>
                </a:cubicBezTo>
                <a:cubicBezTo>
                  <a:pt x="256" y="131"/>
                  <a:pt x="256" y="131"/>
                  <a:pt x="256" y="131"/>
                </a:cubicBezTo>
                <a:cubicBezTo>
                  <a:pt x="256" y="144"/>
                  <a:pt x="229" y="152"/>
                  <a:pt x="222" y="154"/>
                </a:cubicBezTo>
                <a:moveTo>
                  <a:pt x="128" y="56"/>
                </a:moveTo>
                <a:cubicBezTo>
                  <a:pt x="88" y="56"/>
                  <a:pt x="56" y="88"/>
                  <a:pt x="56" y="128"/>
                </a:cubicBezTo>
                <a:cubicBezTo>
                  <a:pt x="56" y="168"/>
                  <a:pt x="88" y="200"/>
                  <a:pt x="128" y="200"/>
                </a:cubicBezTo>
                <a:cubicBezTo>
                  <a:pt x="168" y="200"/>
                  <a:pt x="200" y="168"/>
                  <a:pt x="200" y="128"/>
                </a:cubicBezTo>
                <a:cubicBezTo>
                  <a:pt x="200" y="88"/>
                  <a:pt x="168" y="56"/>
                  <a:pt x="128" y="56"/>
                </a:cubicBezTo>
                <a:moveTo>
                  <a:pt x="128" y="176"/>
                </a:moveTo>
                <a:cubicBezTo>
                  <a:pt x="101" y="176"/>
                  <a:pt x="80" y="155"/>
                  <a:pt x="80" y="128"/>
                </a:cubicBezTo>
                <a:cubicBezTo>
                  <a:pt x="80" y="101"/>
                  <a:pt x="101" y="80"/>
                  <a:pt x="128" y="80"/>
                </a:cubicBezTo>
                <a:cubicBezTo>
                  <a:pt x="155" y="80"/>
                  <a:pt x="176" y="101"/>
                  <a:pt x="176" y="128"/>
                </a:cubicBezTo>
                <a:cubicBezTo>
                  <a:pt x="176" y="155"/>
                  <a:pt x="155" y="176"/>
                  <a:pt x="128" y="176"/>
                </a:cubicBezTo>
                <a:moveTo>
                  <a:pt x="128" y="104"/>
                </a:moveTo>
                <a:cubicBezTo>
                  <a:pt x="115" y="104"/>
                  <a:pt x="104" y="115"/>
                  <a:pt x="104" y="128"/>
                </a:cubicBezTo>
                <a:cubicBezTo>
                  <a:pt x="104" y="141"/>
                  <a:pt x="115" y="152"/>
                  <a:pt x="128" y="152"/>
                </a:cubicBezTo>
                <a:cubicBezTo>
                  <a:pt x="141" y="152"/>
                  <a:pt x="152" y="141"/>
                  <a:pt x="152" y="128"/>
                </a:cubicBezTo>
                <a:cubicBezTo>
                  <a:pt x="152" y="115"/>
                  <a:pt x="141" y="104"/>
                  <a:pt x="128" y="104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5119037" y="1492173"/>
            <a:ext cx="35679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Element Title</a:t>
            </a:r>
            <a:br>
              <a:rPr lang="en" sz="1051" b="1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This is a sample text. You simply add your own text and description here. </a:t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4072638" y="2450796"/>
            <a:ext cx="913614" cy="913614"/>
          </a:xfrm>
          <a:custGeom>
            <a:avLst/>
            <a:gdLst/>
            <a:ahLst/>
            <a:cxnLst/>
            <a:rect l="l" t="t" r="r" b="b"/>
            <a:pathLst>
              <a:path w="845939" h="845939" extrusionOk="0">
                <a:moveTo>
                  <a:pt x="0" y="422970"/>
                </a:moveTo>
                <a:cubicBezTo>
                  <a:pt x="0" y="189370"/>
                  <a:pt x="189370" y="0"/>
                  <a:pt x="422970" y="0"/>
                </a:cubicBezTo>
                <a:cubicBezTo>
                  <a:pt x="656570" y="0"/>
                  <a:pt x="845940" y="189370"/>
                  <a:pt x="845940" y="422970"/>
                </a:cubicBezTo>
                <a:cubicBezTo>
                  <a:pt x="845940" y="656570"/>
                  <a:pt x="656570" y="845940"/>
                  <a:pt x="422970" y="845940"/>
                </a:cubicBezTo>
                <a:cubicBezTo>
                  <a:pt x="189370" y="845940"/>
                  <a:pt x="0" y="656570"/>
                  <a:pt x="0" y="4229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45475" tIns="145475" rIns="145475" bIns="1454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4342471" y="2726550"/>
            <a:ext cx="373039" cy="361196"/>
          </a:xfrm>
          <a:custGeom>
            <a:avLst/>
            <a:gdLst/>
            <a:ahLst/>
            <a:cxnLst/>
            <a:rect l="l" t="t" r="r" b="b"/>
            <a:pathLst>
              <a:path w="256" h="248" extrusionOk="0">
                <a:moveTo>
                  <a:pt x="256" y="236"/>
                </a:moveTo>
                <a:cubicBezTo>
                  <a:pt x="256" y="236"/>
                  <a:pt x="256" y="236"/>
                  <a:pt x="256" y="236"/>
                </a:cubicBezTo>
                <a:cubicBezTo>
                  <a:pt x="256" y="243"/>
                  <a:pt x="251" y="248"/>
                  <a:pt x="244" y="248"/>
                </a:cubicBezTo>
                <a:cubicBezTo>
                  <a:pt x="12" y="248"/>
                  <a:pt x="12" y="248"/>
                  <a:pt x="12" y="248"/>
                </a:cubicBezTo>
                <a:cubicBezTo>
                  <a:pt x="5" y="248"/>
                  <a:pt x="0" y="243"/>
                  <a:pt x="0" y="236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36"/>
                  <a:pt x="0" y="192"/>
                  <a:pt x="32" y="176"/>
                </a:cubicBezTo>
                <a:cubicBezTo>
                  <a:pt x="52" y="166"/>
                  <a:pt x="44" y="174"/>
                  <a:pt x="69" y="164"/>
                </a:cubicBezTo>
                <a:cubicBezTo>
                  <a:pt x="94" y="154"/>
                  <a:pt x="100" y="150"/>
                  <a:pt x="100" y="150"/>
                </a:cubicBezTo>
                <a:cubicBezTo>
                  <a:pt x="100" y="127"/>
                  <a:pt x="100" y="127"/>
                  <a:pt x="100" y="127"/>
                </a:cubicBezTo>
                <a:cubicBezTo>
                  <a:pt x="100" y="127"/>
                  <a:pt x="91" y="119"/>
                  <a:pt x="88" y="97"/>
                </a:cubicBezTo>
                <a:cubicBezTo>
                  <a:pt x="82" y="99"/>
                  <a:pt x="80" y="90"/>
                  <a:pt x="80" y="85"/>
                </a:cubicBezTo>
                <a:cubicBezTo>
                  <a:pt x="80" y="80"/>
                  <a:pt x="77" y="63"/>
                  <a:pt x="84" y="65"/>
                </a:cubicBezTo>
                <a:cubicBezTo>
                  <a:pt x="82" y="54"/>
                  <a:pt x="81" y="44"/>
                  <a:pt x="82" y="39"/>
                </a:cubicBezTo>
                <a:cubicBezTo>
                  <a:pt x="83" y="21"/>
                  <a:pt x="101" y="1"/>
                  <a:pt x="128" y="0"/>
                </a:cubicBezTo>
                <a:cubicBezTo>
                  <a:pt x="160" y="1"/>
                  <a:pt x="173" y="21"/>
                  <a:pt x="175" y="39"/>
                </a:cubicBezTo>
                <a:cubicBezTo>
                  <a:pt x="175" y="44"/>
                  <a:pt x="174" y="54"/>
                  <a:pt x="172" y="65"/>
                </a:cubicBezTo>
                <a:cubicBezTo>
                  <a:pt x="180" y="63"/>
                  <a:pt x="177" y="80"/>
                  <a:pt x="176" y="85"/>
                </a:cubicBezTo>
                <a:cubicBezTo>
                  <a:pt x="176" y="90"/>
                  <a:pt x="174" y="99"/>
                  <a:pt x="168" y="97"/>
                </a:cubicBezTo>
                <a:cubicBezTo>
                  <a:pt x="165" y="119"/>
                  <a:pt x="156" y="126"/>
                  <a:pt x="156" y="126"/>
                </a:cubicBezTo>
                <a:cubicBezTo>
                  <a:pt x="156" y="150"/>
                  <a:pt x="156" y="150"/>
                  <a:pt x="156" y="150"/>
                </a:cubicBezTo>
                <a:cubicBezTo>
                  <a:pt x="156" y="150"/>
                  <a:pt x="162" y="153"/>
                  <a:pt x="187" y="164"/>
                </a:cubicBezTo>
                <a:cubicBezTo>
                  <a:pt x="212" y="174"/>
                  <a:pt x="204" y="166"/>
                  <a:pt x="224" y="176"/>
                </a:cubicBezTo>
                <a:cubicBezTo>
                  <a:pt x="256" y="192"/>
                  <a:pt x="256" y="236"/>
                  <a:pt x="256" y="23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5119037" y="2618960"/>
            <a:ext cx="35679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" sz="12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Element Title</a:t>
            </a:r>
            <a:br>
              <a:rPr lang="en" sz="1051" b="1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This is a sample text. You simply add your own text and description here. </a:t>
            </a: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4072638" y="3577583"/>
            <a:ext cx="913614" cy="913614"/>
          </a:xfrm>
          <a:custGeom>
            <a:avLst/>
            <a:gdLst/>
            <a:ahLst/>
            <a:cxnLst/>
            <a:rect l="l" t="t" r="r" b="b"/>
            <a:pathLst>
              <a:path w="845939" h="845939" extrusionOk="0">
                <a:moveTo>
                  <a:pt x="0" y="422970"/>
                </a:moveTo>
                <a:cubicBezTo>
                  <a:pt x="0" y="189370"/>
                  <a:pt x="189370" y="0"/>
                  <a:pt x="422970" y="0"/>
                </a:cubicBezTo>
                <a:cubicBezTo>
                  <a:pt x="656570" y="0"/>
                  <a:pt x="845940" y="189370"/>
                  <a:pt x="845940" y="422970"/>
                </a:cubicBezTo>
                <a:cubicBezTo>
                  <a:pt x="845940" y="656570"/>
                  <a:pt x="656570" y="845940"/>
                  <a:pt x="422970" y="845940"/>
                </a:cubicBezTo>
                <a:cubicBezTo>
                  <a:pt x="189370" y="845940"/>
                  <a:pt x="0" y="656570"/>
                  <a:pt x="0" y="4229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45475" tIns="145475" rIns="145475" bIns="1454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8" name="Google Shape;188;p22"/>
          <p:cNvGrpSpPr/>
          <p:nvPr/>
        </p:nvGrpSpPr>
        <p:grpSpPr>
          <a:xfrm>
            <a:off x="4348374" y="3875022"/>
            <a:ext cx="361057" cy="317782"/>
            <a:chOff x="10059988" y="2759075"/>
            <a:chExt cx="463548" cy="407988"/>
          </a:xfrm>
        </p:grpSpPr>
        <p:sp>
          <p:nvSpPr>
            <p:cNvPr id="189" name="Google Shape;189;p22"/>
            <p:cNvSpPr/>
            <p:nvPr/>
          </p:nvSpPr>
          <p:spPr>
            <a:xfrm>
              <a:off x="10059988" y="2759075"/>
              <a:ext cx="463548" cy="168274"/>
            </a:xfrm>
            <a:custGeom>
              <a:avLst/>
              <a:gdLst/>
              <a:ahLst/>
              <a:cxnLst/>
              <a:rect l="l" t="t" r="r" b="b"/>
              <a:pathLst>
                <a:path w="3212" h="1164" extrusionOk="0">
                  <a:moveTo>
                    <a:pt x="1606" y="0"/>
                  </a:moveTo>
                  <a:lnTo>
                    <a:pt x="1606" y="0"/>
                  </a:lnTo>
                  <a:lnTo>
                    <a:pt x="1712" y="2"/>
                  </a:lnTo>
                  <a:lnTo>
                    <a:pt x="1815" y="5"/>
                  </a:lnTo>
                  <a:lnTo>
                    <a:pt x="1917" y="11"/>
                  </a:lnTo>
                  <a:lnTo>
                    <a:pt x="2016" y="19"/>
                  </a:lnTo>
                  <a:lnTo>
                    <a:pt x="2114" y="30"/>
                  </a:lnTo>
                  <a:lnTo>
                    <a:pt x="2208" y="43"/>
                  </a:lnTo>
                  <a:lnTo>
                    <a:pt x="2299" y="57"/>
                  </a:lnTo>
                  <a:lnTo>
                    <a:pt x="2388" y="74"/>
                  </a:lnTo>
                  <a:lnTo>
                    <a:pt x="2472" y="92"/>
                  </a:lnTo>
                  <a:lnTo>
                    <a:pt x="2554" y="112"/>
                  </a:lnTo>
                  <a:lnTo>
                    <a:pt x="2632" y="135"/>
                  </a:lnTo>
                  <a:lnTo>
                    <a:pt x="2706" y="158"/>
                  </a:lnTo>
                  <a:lnTo>
                    <a:pt x="2775" y="183"/>
                  </a:lnTo>
                  <a:lnTo>
                    <a:pt x="2841" y="210"/>
                  </a:lnTo>
                  <a:lnTo>
                    <a:pt x="2902" y="238"/>
                  </a:lnTo>
                  <a:lnTo>
                    <a:pt x="2958" y="268"/>
                  </a:lnTo>
                  <a:lnTo>
                    <a:pt x="3009" y="299"/>
                  </a:lnTo>
                  <a:lnTo>
                    <a:pt x="3055" y="331"/>
                  </a:lnTo>
                  <a:lnTo>
                    <a:pt x="3096" y="364"/>
                  </a:lnTo>
                  <a:lnTo>
                    <a:pt x="3130" y="398"/>
                  </a:lnTo>
                  <a:lnTo>
                    <a:pt x="3159" y="433"/>
                  </a:lnTo>
                  <a:lnTo>
                    <a:pt x="3182" y="469"/>
                  </a:lnTo>
                  <a:lnTo>
                    <a:pt x="3199" y="506"/>
                  </a:lnTo>
                  <a:lnTo>
                    <a:pt x="3209" y="544"/>
                  </a:lnTo>
                  <a:lnTo>
                    <a:pt x="3212" y="582"/>
                  </a:lnTo>
                  <a:lnTo>
                    <a:pt x="3209" y="620"/>
                  </a:lnTo>
                  <a:lnTo>
                    <a:pt x="3199" y="658"/>
                  </a:lnTo>
                  <a:lnTo>
                    <a:pt x="3182" y="695"/>
                  </a:lnTo>
                  <a:lnTo>
                    <a:pt x="3159" y="731"/>
                  </a:lnTo>
                  <a:lnTo>
                    <a:pt x="3130" y="766"/>
                  </a:lnTo>
                  <a:lnTo>
                    <a:pt x="3096" y="800"/>
                  </a:lnTo>
                  <a:lnTo>
                    <a:pt x="3055" y="833"/>
                  </a:lnTo>
                  <a:lnTo>
                    <a:pt x="3009" y="865"/>
                  </a:lnTo>
                  <a:lnTo>
                    <a:pt x="2958" y="896"/>
                  </a:lnTo>
                  <a:lnTo>
                    <a:pt x="2902" y="926"/>
                  </a:lnTo>
                  <a:lnTo>
                    <a:pt x="2841" y="954"/>
                  </a:lnTo>
                  <a:lnTo>
                    <a:pt x="2775" y="981"/>
                  </a:lnTo>
                  <a:lnTo>
                    <a:pt x="2706" y="1006"/>
                  </a:lnTo>
                  <a:lnTo>
                    <a:pt x="2632" y="1030"/>
                  </a:lnTo>
                  <a:lnTo>
                    <a:pt x="2554" y="1052"/>
                  </a:lnTo>
                  <a:lnTo>
                    <a:pt x="2472" y="1072"/>
                  </a:lnTo>
                  <a:lnTo>
                    <a:pt x="2388" y="1090"/>
                  </a:lnTo>
                  <a:lnTo>
                    <a:pt x="2299" y="1107"/>
                  </a:lnTo>
                  <a:lnTo>
                    <a:pt x="2208" y="1122"/>
                  </a:lnTo>
                  <a:lnTo>
                    <a:pt x="2114" y="1134"/>
                  </a:lnTo>
                  <a:lnTo>
                    <a:pt x="2016" y="1145"/>
                  </a:lnTo>
                  <a:lnTo>
                    <a:pt x="1917" y="1153"/>
                  </a:lnTo>
                  <a:lnTo>
                    <a:pt x="1815" y="1159"/>
                  </a:lnTo>
                  <a:lnTo>
                    <a:pt x="1712" y="1163"/>
                  </a:lnTo>
                  <a:lnTo>
                    <a:pt x="1606" y="1164"/>
                  </a:lnTo>
                  <a:lnTo>
                    <a:pt x="1500" y="1163"/>
                  </a:lnTo>
                  <a:lnTo>
                    <a:pt x="1397" y="1159"/>
                  </a:lnTo>
                  <a:lnTo>
                    <a:pt x="1295" y="1153"/>
                  </a:lnTo>
                  <a:lnTo>
                    <a:pt x="1195" y="1145"/>
                  </a:lnTo>
                  <a:lnTo>
                    <a:pt x="1098" y="1134"/>
                  </a:lnTo>
                  <a:lnTo>
                    <a:pt x="1004" y="1122"/>
                  </a:lnTo>
                  <a:lnTo>
                    <a:pt x="912" y="1107"/>
                  </a:lnTo>
                  <a:lnTo>
                    <a:pt x="824" y="1090"/>
                  </a:lnTo>
                  <a:lnTo>
                    <a:pt x="739" y="1072"/>
                  </a:lnTo>
                  <a:lnTo>
                    <a:pt x="658" y="1052"/>
                  </a:lnTo>
                  <a:lnTo>
                    <a:pt x="580" y="1030"/>
                  </a:lnTo>
                  <a:lnTo>
                    <a:pt x="506" y="1006"/>
                  </a:lnTo>
                  <a:lnTo>
                    <a:pt x="436" y="981"/>
                  </a:lnTo>
                  <a:lnTo>
                    <a:pt x="371" y="954"/>
                  </a:lnTo>
                  <a:lnTo>
                    <a:pt x="310" y="926"/>
                  </a:lnTo>
                  <a:lnTo>
                    <a:pt x="254" y="896"/>
                  </a:lnTo>
                  <a:lnTo>
                    <a:pt x="203" y="865"/>
                  </a:lnTo>
                  <a:lnTo>
                    <a:pt x="157" y="833"/>
                  </a:lnTo>
                  <a:lnTo>
                    <a:pt x="116" y="800"/>
                  </a:lnTo>
                  <a:lnTo>
                    <a:pt x="82" y="766"/>
                  </a:lnTo>
                  <a:lnTo>
                    <a:pt x="53" y="731"/>
                  </a:lnTo>
                  <a:lnTo>
                    <a:pt x="30" y="695"/>
                  </a:lnTo>
                  <a:lnTo>
                    <a:pt x="13" y="658"/>
                  </a:lnTo>
                  <a:lnTo>
                    <a:pt x="3" y="620"/>
                  </a:lnTo>
                  <a:lnTo>
                    <a:pt x="0" y="582"/>
                  </a:lnTo>
                  <a:lnTo>
                    <a:pt x="3" y="544"/>
                  </a:lnTo>
                  <a:lnTo>
                    <a:pt x="13" y="506"/>
                  </a:lnTo>
                  <a:lnTo>
                    <a:pt x="30" y="469"/>
                  </a:lnTo>
                  <a:lnTo>
                    <a:pt x="53" y="433"/>
                  </a:lnTo>
                  <a:lnTo>
                    <a:pt x="82" y="398"/>
                  </a:lnTo>
                  <a:lnTo>
                    <a:pt x="116" y="364"/>
                  </a:lnTo>
                  <a:lnTo>
                    <a:pt x="157" y="331"/>
                  </a:lnTo>
                  <a:lnTo>
                    <a:pt x="203" y="299"/>
                  </a:lnTo>
                  <a:lnTo>
                    <a:pt x="254" y="268"/>
                  </a:lnTo>
                  <a:lnTo>
                    <a:pt x="310" y="238"/>
                  </a:lnTo>
                  <a:lnTo>
                    <a:pt x="371" y="210"/>
                  </a:lnTo>
                  <a:lnTo>
                    <a:pt x="436" y="183"/>
                  </a:lnTo>
                  <a:lnTo>
                    <a:pt x="506" y="158"/>
                  </a:lnTo>
                  <a:lnTo>
                    <a:pt x="580" y="135"/>
                  </a:lnTo>
                  <a:lnTo>
                    <a:pt x="658" y="112"/>
                  </a:lnTo>
                  <a:lnTo>
                    <a:pt x="739" y="92"/>
                  </a:lnTo>
                  <a:lnTo>
                    <a:pt x="824" y="74"/>
                  </a:lnTo>
                  <a:lnTo>
                    <a:pt x="912" y="57"/>
                  </a:lnTo>
                  <a:lnTo>
                    <a:pt x="1004" y="43"/>
                  </a:lnTo>
                  <a:lnTo>
                    <a:pt x="1098" y="30"/>
                  </a:lnTo>
                  <a:lnTo>
                    <a:pt x="1195" y="19"/>
                  </a:lnTo>
                  <a:lnTo>
                    <a:pt x="1295" y="11"/>
                  </a:lnTo>
                  <a:lnTo>
                    <a:pt x="1397" y="5"/>
                  </a:lnTo>
                  <a:lnTo>
                    <a:pt x="1500" y="2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10059988" y="2917825"/>
              <a:ext cx="463548" cy="93664"/>
            </a:xfrm>
            <a:custGeom>
              <a:avLst/>
              <a:gdLst/>
              <a:ahLst/>
              <a:cxnLst/>
              <a:rect l="l" t="t" r="r" b="b"/>
              <a:pathLst>
                <a:path w="3212" h="648" extrusionOk="0">
                  <a:moveTo>
                    <a:pt x="11" y="0"/>
                  </a:moveTo>
                  <a:lnTo>
                    <a:pt x="87" y="40"/>
                  </a:lnTo>
                  <a:lnTo>
                    <a:pt x="169" y="78"/>
                  </a:lnTo>
                  <a:lnTo>
                    <a:pt x="256" y="114"/>
                  </a:lnTo>
                  <a:lnTo>
                    <a:pt x="346" y="147"/>
                  </a:lnTo>
                  <a:lnTo>
                    <a:pt x="442" y="179"/>
                  </a:lnTo>
                  <a:lnTo>
                    <a:pt x="543" y="207"/>
                  </a:lnTo>
                  <a:lnTo>
                    <a:pt x="647" y="233"/>
                  </a:lnTo>
                  <a:lnTo>
                    <a:pt x="756" y="257"/>
                  </a:lnTo>
                  <a:lnTo>
                    <a:pt x="869" y="277"/>
                  </a:lnTo>
                  <a:lnTo>
                    <a:pt x="985" y="295"/>
                  </a:lnTo>
                  <a:lnTo>
                    <a:pt x="1103" y="310"/>
                  </a:lnTo>
                  <a:lnTo>
                    <a:pt x="1225" y="322"/>
                  </a:lnTo>
                  <a:lnTo>
                    <a:pt x="1349" y="330"/>
                  </a:lnTo>
                  <a:lnTo>
                    <a:pt x="1477" y="336"/>
                  </a:lnTo>
                  <a:lnTo>
                    <a:pt x="1606" y="338"/>
                  </a:lnTo>
                  <a:lnTo>
                    <a:pt x="1735" y="336"/>
                  </a:lnTo>
                  <a:lnTo>
                    <a:pt x="1862" y="330"/>
                  </a:lnTo>
                  <a:lnTo>
                    <a:pt x="1987" y="322"/>
                  </a:lnTo>
                  <a:lnTo>
                    <a:pt x="2109" y="310"/>
                  </a:lnTo>
                  <a:lnTo>
                    <a:pt x="2228" y="295"/>
                  </a:lnTo>
                  <a:lnTo>
                    <a:pt x="2343" y="277"/>
                  </a:lnTo>
                  <a:lnTo>
                    <a:pt x="2455" y="257"/>
                  </a:lnTo>
                  <a:lnTo>
                    <a:pt x="2564" y="233"/>
                  </a:lnTo>
                  <a:lnTo>
                    <a:pt x="2669" y="207"/>
                  </a:lnTo>
                  <a:lnTo>
                    <a:pt x="2769" y="179"/>
                  </a:lnTo>
                  <a:lnTo>
                    <a:pt x="2865" y="147"/>
                  </a:lnTo>
                  <a:lnTo>
                    <a:pt x="2957" y="114"/>
                  </a:lnTo>
                  <a:lnTo>
                    <a:pt x="3044" y="78"/>
                  </a:lnTo>
                  <a:lnTo>
                    <a:pt x="3125" y="40"/>
                  </a:lnTo>
                  <a:lnTo>
                    <a:pt x="3202" y="0"/>
                  </a:lnTo>
                  <a:lnTo>
                    <a:pt x="3209" y="33"/>
                  </a:lnTo>
                  <a:lnTo>
                    <a:pt x="3212" y="66"/>
                  </a:lnTo>
                  <a:lnTo>
                    <a:pt x="3209" y="104"/>
                  </a:lnTo>
                  <a:lnTo>
                    <a:pt x="3199" y="142"/>
                  </a:lnTo>
                  <a:lnTo>
                    <a:pt x="3182" y="179"/>
                  </a:lnTo>
                  <a:lnTo>
                    <a:pt x="3159" y="215"/>
                  </a:lnTo>
                  <a:lnTo>
                    <a:pt x="3130" y="250"/>
                  </a:lnTo>
                  <a:lnTo>
                    <a:pt x="3096" y="284"/>
                  </a:lnTo>
                  <a:lnTo>
                    <a:pt x="3055" y="317"/>
                  </a:lnTo>
                  <a:lnTo>
                    <a:pt x="3009" y="350"/>
                  </a:lnTo>
                  <a:lnTo>
                    <a:pt x="2958" y="381"/>
                  </a:lnTo>
                  <a:lnTo>
                    <a:pt x="2902" y="410"/>
                  </a:lnTo>
                  <a:lnTo>
                    <a:pt x="2841" y="439"/>
                  </a:lnTo>
                  <a:lnTo>
                    <a:pt x="2775" y="465"/>
                  </a:lnTo>
                  <a:lnTo>
                    <a:pt x="2706" y="491"/>
                  </a:lnTo>
                  <a:lnTo>
                    <a:pt x="2632" y="514"/>
                  </a:lnTo>
                  <a:lnTo>
                    <a:pt x="2554" y="536"/>
                  </a:lnTo>
                  <a:lnTo>
                    <a:pt x="2472" y="557"/>
                  </a:lnTo>
                  <a:lnTo>
                    <a:pt x="2388" y="575"/>
                  </a:lnTo>
                  <a:lnTo>
                    <a:pt x="2299" y="592"/>
                  </a:lnTo>
                  <a:lnTo>
                    <a:pt x="2208" y="606"/>
                  </a:lnTo>
                  <a:lnTo>
                    <a:pt x="2114" y="619"/>
                  </a:lnTo>
                  <a:lnTo>
                    <a:pt x="2016" y="629"/>
                  </a:lnTo>
                  <a:lnTo>
                    <a:pt x="1917" y="638"/>
                  </a:lnTo>
                  <a:lnTo>
                    <a:pt x="1815" y="644"/>
                  </a:lnTo>
                  <a:lnTo>
                    <a:pt x="1712" y="647"/>
                  </a:lnTo>
                  <a:lnTo>
                    <a:pt x="1606" y="648"/>
                  </a:lnTo>
                  <a:lnTo>
                    <a:pt x="1500" y="647"/>
                  </a:lnTo>
                  <a:lnTo>
                    <a:pt x="1397" y="644"/>
                  </a:lnTo>
                  <a:lnTo>
                    <a:pt x="1295" y="638"/>
                  </a:lnTo>
                  <a:lnTo>
                    <a:pt x="1195" y="629"/>
                  </a:lnTo>
                  <a:lnTo>
                    <a:pt x="1098" y="619"/>
                  </a:lnTo>
                  <a:lnTo>
                    <a:pt x="1004" y="606"/>
                  </a:lnTo>
                  <a:lnTo>
                    <a:pt x="912" y="592"/>
                  </a:lnTo>
                  <a:lnTo>
                    <a:pt x="824" y="575"/>
                  </a:lnTo>
                  <a:lnTo>
                    <a:pt x="739" y="557"/>
                  </a:lnTo>
                  <a:lnTo>
                    <a:pt x="658" y="536"/>
                  </a:lnTo>
                  <a:lnTo>
                    <a:pt x="580" y="514"/>
                  </a:lnTo>
                  <a:lnTo>
                    <a:pt x="506" y="491"/>
                  </a:lnTo>
                  <a:lnTo>
                    <a:pt x="436" y="465"/>
                  </a:lnTo>
                  <a:lnTo>
                    <a:pt x="371" y="439"/>
                  </a:lnTo>
                  <a:lnTo>
                    <a:pt x="310" y="410"/>
                  </a:lnTo>
                  <a:lnTo>
                    <a:pt x="254" y="381"/>
                  </a:lnTo>
                  <a:lnTo>
                    <a:pt x="203" y="350"/>
                  </a:lnTo>
                  <a:lnTo>
                    <a:pt x="157" y="317"/>
                  </a:lnTo>
                  <a:lnTo>
                    <a:pt x="116" y="284"/>
                  </a:lnTo>
                  <a:lnTo>
                    <a:pt x="82" y="250"/>
                  </a:lnTo>
                  <a:lnTo>
                    <a:pt x="53" y="215"/>
                  </a:lnTo>
                  <a:lnTo>
                    <a:pt x="30" y="179"/>
                  </a:lnTo>
                  <a:lnTo>
                    <a:pt x="13" y="142"/>
                  </a:lnTo>
                  <a:lnTo>
                    <a:pt x="3" y="104"/>
                  </a:lnTo>
                  <a:lnTo>
                    <a:pt x="0" y="66"/>
                  </a:lnTo>
                  <a:lnTo>
                    <a:pt x="3" y="3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10059988" y="2995613"/>
              <a:ext cx="463548" cy="93663"/>
            </a:xfrm>
            <a:custGeom>
              <a:avLst/>
              <a:gdLst/>
              <a:ahLst/>
              <a:cxnLst/>
              <a:rect l="l" t="t" r="r" b="b"/>
              <a:pathLst>
                <a:path w="3212" h="647" extrusionOk="0">
                  <a:moveTo>
                    <a:pt x="11" y="0"/>
                  </a:moveTo>
                  <a:lnTo>
                    <a:pt x="87" y="40"/>
                  </a:lnTo>
                  <a:lnTo>
                    <a:pt x="169" y="78"/>
                  </a:lnTo>
                  <a:lnTo>
                    <a:pt x="256" y="114"/>
                  </a:lnTo>
                  <a:lnTo>
                    <a:pt x="346" y="147"/>
                  </a:lnTo>
                  <a:lnTo>
                    <a:pt x="442" y="178"/>
                  </a:lnTo>
                  <a:lnTo>
                    <a:pt x="543" y="207"/>
                  </a:lnTo>
                  <a:lnTo>
                    <a:pt x="647" y="233"/>
                  </a:lnTo>
                  <a:lnTo>
                    <a:pt x="756" y="257"/>
                  </a:lnTo>
                  <a:lnTo>
                    <a:pt x="869" y="277"/>
                  </a:lnTo>
                  <a:lnTo>
                    <a:pt x="985" y="295"/>
                  </a:lnTo>
                  <a:lnTo>
                    <a:pt x="1103" y="310"/>
                  </a:lnTo>
                  <a:lnTo>
                    <a:pt x="1225" y="322"/>
                  </a:lnTo>
                  <a:lnTo>
                    <a:pt x="1349" y="330"/>
                  </a:lnTo>
                  <a:lnTo>
                    <a:pt x="1477" y="335"/>
                  </a:lnTo>
                  <a:lnTo>
                    <a:pt x="1606" y="337"/>
                  </a:lnTo>
                  <a:lnTo>
                    <a:pt x="1735" y="335"/>
                  </a:lnTo>
                  <a:lnTo>
                    <a:pt x="1862" y="330"/>
                  </a:lnTo>
                  <a:lnTo>
                    <a:pt x="1987" y="322"/>
                  </a:lnTo>
                  <a:lnTo>
                    <a:pt x="2109" y="310"/>
                  </a:lnTo>
                  <a:lnTo>
                    <a:pt x="2228" y="295"/>
                  </a:lnTo>
                  <a:lnTo>
                    <a:pt x="2343" y="277"/>
                  </a:lnTo>
                  <a:lnTo>
                    <a:pt x="2455" y="257"/>
                  </a:lnTo>
                  <a:lnTo>
                    <a:pt x="2564" y="233"/>
                  </a:lnTo>
                  <a:lnTo>
                    <a:pt x="2669" y="207"/>
                  </a:lnTo>
                  <a:lnTo>
                    <a:pt x="2769" y="178"/>
                  </a:lnTo>
                  <a:lnTo>
                    <a:pt x="2865" y="147"/>
                  </a:lnTo>
                  <a:lnTo>
                    <a:pt x="2957" y="114"/>
                  </a:lnTo>
                  <a:lnTo>
                    <a:pt x="3044" y="78"/>
                  </a:lnTo>
                  <a:lnTo>
                    <a:pt x="3125" y="40"/>
                  </a:lnTo>
                  <a:lnTo>
                    <a:pt x="3202" y="0"/>
                  </a:lnTo>
                  <a:lnTo>
                    <a:pt x="3209" y="33"/>
                  </a:lnTo>
                  <a:lnTo>
                    <a:pt x="3212" y="66"/>
                  </a:lnTo>
                  <a:lnTo>
                    <a:pt x="3209" y="104"/>
                  </a:lnTo>
                  <a:lnTo>
                    <a:pt x="3199" y="142"/>
                  </a:lnTo>
                  <a:lnTo>
                    <a:pt x="3182" y="178"/>
                  </a:lnTo>
                  <a:lnTo>
                    <a:pt x="3159" y="215"/>
                  </a:lnTo>
                  <a:lnTo>
                    <a:pt x="3130" y="250"/>
                  </a:lnTo>
                  <a:lnTo>
                    <a:pt x="3096" y="284"/>
                  </a:lnTo>
                  <a:lnTo>
                    <a:pt x="3055" y="317"/>
                  </a:lnTo>
                  <a:lnTo>
                    <a:pt x="3009" y="349"/>
                  </a:lnTo>
                  <a:lnTo>
                    <a:pt x="2958" y="380"/>
                  </a:lnTo>
                  <a:lnTo>
                    <a:pt x="2902" y="409"/>
                  </a:lnTo>
                  <a:lnTo>
                    <a:pt x="2841" y="438"/>
                  </a:lnTo>
                  <a:lnTo>
                    <a:pt x="2775" y="464"/>
                  </a:lnTo>
                  <a:lnTo>
                    <a:pt x="2706" y="490"/>
                  </a:lnTo>
                  <a:lnTo>
                    <a:pt x="2632" y="513"/>
                  </a:lnTo>
                  <a:lnTo>
                    <a:pt x="2554" y="535"/>
                  </a:lnTo>
                  <a:lnTo>
                    <a:pt x="2472" y="556"/>
                  </a:lnTo>
                  <a:lnTo>
                    <a:pt x="2388" y="574"/>
                  </a:lnTo>
                  <a:lnTo>
                    <a:pt x="2299" y="591"/>
                  </a:lnTo>
                  <a:lnTo>
                    <a:pt x="2208" y="605"/>
                  </a:lnTo>
                  <a:lnTo>
                    <a:pt x="2114" y="618"/>
                  </a:lnTo>
                  <a:lnTo>
                    <a:pt x="2016" y="628"/>
                  </a:lnTo>
                  <a:lnTo>
                    <a:pt x="1917" y="637"/>
                  </a:lnTo>
                  <a:lnTo>
                    <a:pt x="1815" y="643"/>
                  </a:lnTo>
                  <a:lnTo>
                    <a:pt x="1712" y="646"/>
                  </a:lnTo>
                  <a:lnTo>
                    <a:pt x="1606" y="647"/>
                  </a:lnTo>
                  <a:lnTo>
                    <a:pt x="1500" y="646"/>
                  </a:lnTo>
                  <a:lnTo>
                    <a:pt x="1397" y="643"/>
                  </a:lnTo>
                  <a:lnTo>
                    <a:pt x="1295" y="637"/>
                  </a:lnTo>
                  <a:lnTo>
                    <a:pt x="1195" y="628"/>
                  </a:lnTo>
                  <a:lnTo>
                    <a:pt x="1098" y="618"/>
                  </a:lnTo>
                  <a:lnTo>
                    <a:pt x="1004" y="605"/>
                  </a:lnTo>
                  <a:lnTo>
                    <a:pt x="912" y="591"/>
                  </a:lnTo>
                  <a:lnTo>
                    <a:pt x="824" y="574"/>
                  </a:lnTo>
                  <a:lnTo>
                    <a:pt x="739" y="556"/>
                  </a:lnTo>
                  <a:lnTo>
                    <a:pt x="658" y="535"/>
                  </a:lnTo>
                  <a:lnTo>
                    <a:pt x="580" y="513"/>
                  </a:lnTo>
                  <a:lnTo>
                    <a:pt x="506" y="490"/>
                  </a:lnTo>
                  <a:lnTo>
                    <a:pt x="436" y="464"/>
                  </a:lnTo>
                  <a:lnTo>
                    <a:pt x="371" y="438"/>
                  </a:lnTo>
                  <a:lnTo>
                    <a:pt x="310" y="409"/>
                  </a:lnTo>
                  <a:lnTo>
                    <a:pt x="254" y="380"/>
                  </a:lnTo>
                  <a:lnTo>
                    <a:pt x="203" y="349"/>
                  </a:lnTo>
                  <a:lnTo>
                    <a:pt x="157" y="317"/>
                  </a:lnTo>
                  <a:lnTo>
                    <a:pt x="116" y="284"/>
                  </a:lnTo>
                  <a:lnTo>
                    <a:pt x="82" y="250"/>
                  </a:lnTo>
                  <a:lnTo>
                    <a:pt x="53" y="215"/>
                  </a:lnTo>
                  <a:lnTo>
                    <a:pt x="30" y="178"/>
                  </a:lnTo>
                  <a:lnTo>
                    <a:pt x="13" y="142"/>
                  </a:lnTo>
                  <a:lnTo>
                    <a:pt x="3" y="104"/>
                  </a:lnTo>
                  <a:lnTo>
                    <a:pt x="0" y="66"/>
                  </a:lnTo>
                  <a:lnTo>
                    <a:pt x="3" y="3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10059988" y="3074988"/>
              <a:ext cx="463548" cy="92075"/>
            </a:xfrm>
            <a:custGeom>
              <a:avLst/>
              <a:gdLst/>
              <a:ahLst/>
              <a:cxnLst/>
              <a:rect l="l" t="t" r="r" b="b"/>
              <a:pathLst>
                <a:path w="3212" h="647" extrusionOk="0">
                  <a:moveTo>
                    <a:pt x="11" y="0"/>
                  </a:moveTo>
                  <a:lnTo>
                    <a:pt x="87" y="40"/>
                  </a:lnTo>
                  <a:lnTo>
                    <a:pt x="169" y="78"/>
                  </a:lnTo>
                  <a:lnTo>
                    <a:pt x="256" y="113"/>
                  </a:lnTo>
                  <a:lnTo>
                    <a:pt x="346" y="147"/>
                  </a:lnTo>
                  <a:lnTo>
                    <a:pt x="442" y="178"/>
                  </a:lnTo>
                  <a:lnTo>
                    <a:pt x="543" y="207"/>
                  </a:lnTo>
                  <a:lnTo>
                    <a:pt x="647" y="233"/>
                  </a:lnTo>
                  <a:lnTo>
                    <a:pt x="756" y="257"/>
                  </a:lnTo>
                  <a:lnTo>
                    <a:pt x="869" y="277"/>
                  </a:lnTo>
                  <a:lnTo>
                    <a:pt x="985" y="295"/>
                  </a:lnTo>
                  <a:lnTo>
                    <a:pt x="1103" y="310"/>
                  </a:lnTo>
                  <a:lnTo>
                    <a:pt x="1225" y="322"/>
                  </a:lnTo>
                  <a:lnTo>
                    <a:pt x="1349" y="330"/>
                  </a:lnTo>
                  <a:lnTo>
                    <a:pt x="1477" y="335"/>
                  </a:lnTo>
                  <a:lnTo>
                    <a:pt x="1606" y="337"/>
                  </a:lnTo>
                  <a:lnTo>
                    <a:pt x="1735" y="335"/>
                  </a:lnTo>
                  <a:lnTo>
                    <a:pt x="1862" y="330"/>
                  </a:lnTo>
                  <a:lnTo>
                    <a:pt x="1987" y="322"/>
                  </a:lnTo>
                  <a:lnTo>
                    <a:pt x="2109" y="310"/>
                  </a:lnTo>
                  <a:lnTo>
                    <a:pt x="2228" y="295"/>
                  </a:lnTo>
                  <a:lnTo>
                    <a:pt x="2343" y="277"/>
                  </a:lnTo>
                  <a:lnTo>
                    <a:pt x="2455" y="257"/>
                  </a:lnTo>
                  <a:lnTo>
                    <a:pt x="2564" y="233"/>
                  </a:lnTo>
                  <a:lnTo>
                    <a:pt x="2669" y="207"/>
                  </a:lnTo>
                  <a:lnTo>
                    <a:pt x="2769" y="178"/>
                  </a:lnTo>
                  <a:lnTo>
                    <a:pt x="2865" y="147"/>
                  </a:lnTo>
                  <a:lnTo>
                    <a:pt x="2957" y="113"/>
                  </a:lnTo>
                  <a:lnTo>
                    <a:pt x="3044" y="78"/>
                  </a:lnTo>
                  <a:lnTo>
                    <a:pt x="3125" y="40"/>
                  </a:lnTo>
                  <a:lnTo>
                    <a:pt x="3202" y="0"/>
                  </a:lnTo>
                  <a:lnTo>
                    <a:pt x="3209" y="32"/>
                  </a:lnTo>
                  <a:lnTo>
                    <a:pt x="3212" y="65"/>
                  </a:lnTo>
                  <a:lnTo>
                    <a:pt x="3209" y="103"/>
                  </a:lnTo>
                  <a:lnTo>
                    <a:pt x="3199" y="141"/>
                  </a:lnTo>
                  <a:lnTo>
                    <a:pt x="3182" y="178"/>
                  </a:lnTo>
                  <a:lnTo>
                    <a:pt x="3159" y="214"/>
                  </a:lnTo>
                  <a:lnTo>
                    <a:pt x="3130" y="249"/>
                  </a:lnTo>
                  <a:lnTo>
                    <a:pt x="3096" y="283"/>
                  </a:lnTo>
                  <a:lnTo>
                    <a:pt x="3055" y="316"/>
                  </a:lnTo>
                  <a:lnTo>
                    <a:pt x="3009" y="348"/>
                  </a:lnTo>
                  <a:lnTo>
                    <a:pt x="2958" y="379"/>
                  </a:lnTo>
                  <a:lnTo>
                    <a:pt x="2902" y="409"/>
                  </a:lnTo>
                  <a:lnTo>
                    <a:pt x="2841" y="437"/>
                  </a:lnTo>
                  <a:lnTo>
                    <a:pt x="2775" y="464"/>
                  </a:lnTo>
                  <a:lnTo>
                    <a:pt x="2706" y="489"/>
                  </a:lnTo>
                  <a:lnTo>
                    <a:pt x="2632" y="513"/>
                  </a:lnTo>
                  <a:lnTo>
                    <a:pt x="2554" y="535"/>
                  </a:lnTo>
                  <a:lnTo>
                    <a:pt x="2472" y="555"/>
                  </a:lnTo>
                  <a:lnTo>
                    <a:pt x="2388" y="574"/>
                  </a:lnTo>
                  <a:lnTo>
                    <a:pt x="2299" y="590"/>
                  </a:lnTo>
                  <a:lnTo>
                    <a:pt x="2208" y="605"/>
                  </a:lnTo>
                  <a:lnTo>
                    <a:pt x="2114" y="618"/>
                  </a:lnTo>
                  <a:lnTo>
                    <a:pt x="2016" y="628"/>
                  </a:lnTo>
                  <a:lnTo>
                    <a:pt x="1917" y="636"/>
                  </a:lnTo>
                  <a:lnTo>
                    <a:pt x="1815" y="642"/>
                  </a:lnTo>
                  <a:lnTo>
                    <a:pt x="1712" y="646"/>
                  </a:lnTo>
                  <a:lnTo>
                    <a:pt x="1606" y="647"/>
                  </a:lnTo>
                  <a:lnTo>
                    <a:pt x="1500" y="646"/>
                  </a:lnTo>
                  <a:lnTo>
                    <a:pt x="1397" y="642"/>
                  </a:lnTo>
                  <a:lnTo>
                    <a:pt x="1295" y="636"/>
                  </a:lnTo>
                  <a:lnTo>
                    <a:pt x="1195" y="628"/>
                  </a:lnTo>
                  <a:lnTo>
                    <a:pt x="1098" y="618"/>
                  </a:lnTo>
                  <a:lnTo>
                    <a:pt x="1004" y="605"/>
                  </a:lnTo>
                  <a:lnTo>
                    <a:pt x="912" y="590"/>
                  </a:lnTo>
                  <a:lnTo>
                    <a:pt x="824" y="574"/>
                  </a:lnTo>
                  <a:lnTo>
                    <a:pt x="739" y="555"/>
                  </a:lnTo>
                  <a:lnTo>
                    <a:pt x="658" y="535"/>
                  </a:lnTo>
                  <a:lnTo>
                    <a:pt x="580" y="513"/>
                  </a:lnTo>
                  <a:lnTo>
                    <a:pt x="506" y="489"/>
                  </a:lnTo>
                  <a:lnTo>
                    <a:pt x="436" y="464"/>
                  </a:lnTo>
                  <a:lnTo>
                    <a:pt x="371" y="437"/>
                  </a:lnTo>
                  <a:lnTo>
                    <a:pt x="310" y="409"/>
                  </a:lnTo>
                  <a:lnTo>
                    <a:pt x="254" y="379"/>
                  </a:lnTo>
                  <a:lnTo>
                    <a:pt x="203" y="348"/>
                  </a:lnTo>
                  <a:lnTo>
                    <a:pt x="157" y="316"/>
                  </a:lnTo>
                  <a:lnTo>
                    <a:pt x="116" y="283"/>
                  </a:lnTo>
                  <a:lnTo>
                    <a:pt x="82" y="249"/>
                  </a:lnTo>
                  <a:lnTo>
                    <a:pt x="53" y="214"/>
                  </a:lnTo>
                  <a:lnTo>
                    <a:pt x="30" y="178"/>
                  </a:lnTo>
                  <a:lnTo>
                    <a:pt x="13" y="141"/>
                  </a:lnTo>
                  <a:lnTo>
                    <a:pt x="3" y="103"/>
                  </a:lnTo>
                  <a:lnTo>
                    <a:pt x="0" y="65"/>
                  </a:lnTo>
                  <a:lnTo>
                    <a:pt x="3" y="3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3" name="Google Shape;193;p22"/>
          <p:cNvSpPr txBox="1"/>
          <p:nvPr/>
        </p:nvSpPr>
        <p:spPr>
          <a:xfrm>
            <a:off x="5119037" y="3745747"/>
            <a:ext cx="35679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None/>
            </a:pPr>
            <a:r>
              <a:rPr lang="en" sz="12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Element Title</a:t>
            </a:r>
            <a:br>
              <a:rPr lang="en" sz="1051" b="1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This is a sample text. You simply add your own text and description here.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>
            <a:spLocks noGrp="1"/>
          </p:cNvSpPr>
          <p:nvPr>
            <p:ph type="body" idx="1"/>
          </p:nvPr>
        </p:nvSpPr>
        <p:spPr>
          <a:xfrm>
            <a:off x="381000" y="883820"/>
            <a:ext cx="83685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1200"/>
              <a:buNone/>
            </a:pPr>
            <a:r>
              <a:rPr lang="en"/>
              <a:t>Companies in your niche you plan to compete with</a:t>
            </a:r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title"/>
          </p:nvPr>
        </p:nvSpPr>
        <p:spPr>
          <a:xfrm>
            <a:off x="381000" y="341313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Roboto"/>
              <a:buNone/>
            </a:pPr>
            <a:r>
              <a:rPr lang="en"/>
              <a:t>Competition</a:t>
            </a:r>
            <a:endParaRPr/>
          </a:p>
        </p:txBody>
      </p:sp>
      <p:graphicFrame>
        <p:nvGraphicFramePr>
          <p:cNvPr id="200" name="Google Shape;200;p23"/>
          <p:cNvGraphicFramePr/>
          <p:nvPr/>
        </p:nvGraphicFramePr>
        <p:xfrm>
          <a:off x="380998" y="1238250"/>
          <a:ext cx="8368375" cy="2247400"/>
        </p:xfrm>
        <a:graphic>
          <a:graphicData uri="http://schemas.openxmlformats.org/drawingml/2006/table">
            <a:tbl>
              <a:tblPr firstRow="1" bandRow="1">
                <a:noFill/>
                <a:tableStyleId>{4379BD28-EE8D-40F4-992F-F0C7D7208E2A}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24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1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strike="noStrike" cap="none">
                          <a:solidFill>
                            <a:schemeClr val="lt1"/>
                          </a:solidFill>
                        </a:rPr>
                        <a:t>Competitors</a:t>
                      </a:r>
                      <a:endParaRPr sz="1200" b="1" u="none" strike="noStrike" cap="non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strike="noStrike" cap="none">
                          <a:solidFill>
                            <a:schemeClr val="lt1"/>
                          </a:solidFill>
                        </a:rPr>
                        <a:t>Market Leader</a:t>
                      </a: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Rising</a:t>
                      </a: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Not doing great</a:t>
                      </a: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Notes</a:t>
                      </a: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strike="noStrike" cap="none">
                          <a:solidFill>
                            <a:srgbClr val="5B5B5B"/>
                          </a:solidFill>
                        </a:rPr>
                        <a:t>Our Business</a:t>
                      </a:r>
                      <a:endParaRPr sz="1200" b="1" u="none" strike="noStrike" cap="none">
                        <a:solidFill>
                          <a:srgbClr val="5B5B5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oboto"/>
                        <a:buNone/>
                      </a:pPr>
                      <a:endParaRPr sz="1100" b="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oboto"/>
                        <a:buNone/>
                      </a:pPr>
                      <a:endParaRPr sz="1100" b="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oboto"/>
                        <a:buNone/>
                      </a:pPr>
                      <a:endParaRPr sz="1100" b="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1100"/>
                        <a:buFont typeface="Roboto"/>
                        <a:buNone/>
                      </a:pPr>
                      <a:r>
                        <a:rPr lang="en" sz="1100" b="0" u="none" strike="noStrike" cap="none">
                          <a:solidFill>
                            <a:srgbClr val="7F7F7F"/>
                          </a:solidFill>
                        </a:rPr>
                        <a:t>---</a:t>
                      </a: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strike="noStrike" cap="none">
                          <a:solidFill>
                            <a:srgbClr val="5B5B5B"/>
                          </a:solidFill>
                        </a:rPr>
                        <a:t>Competitor A</a:t>
                      </a:r>
                      <a:endParaRPr sz="1200" b="1" u="none" strike="noStrike" cap="none">
                        <a:solidFill>
                          <a:srgbClr val="5B5B5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oboto"/>
                        <a:buNone/>
                      </a:pPr>
                      <a:endParaRPr sz="1100" b="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oboto"/>
                        <a:buNone/>
                      </a:pPr>
                      <a:endParaRPr sz="1100" b="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oboto"/>
                        <a:buNone/>
                      </a:pPr>
                      <a:endParaRPr sz="1100" b="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1100"/>
                        <a:buFont typeface="Roboto"/>
                        <a:buNone/>
                      </a:pPr>
                      <a:r>
                        <a:rPr lang="en" sz="1100" b="0" u="none" strike="noStrike" cap="none">
                          <a:solidFill>
                            <a:srgbClr val="7F7F7F"/>
                          </a:solidFill>
                        </a:rPr>
                        <a:t>---</a:t>
                      </a:r>
                      <a:endParaRPr sz="1100" b="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strike="noStrike" cap="none">
                          <a:solidFill>
                            <a:srgbClr val="5B5B5B"/>
                          </a:solidFill>
                        </a:rPr>
                        <a:t>Competitor B</a:t>
                      </a:r>
                      <a:endParaRPr sz="1200" b="1" u="none" strike="noStrike" cap="none">
                        <a:solidFill>
                          <a:srgbClr val="5B5B5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oboto"/>
                        <a:buNone/>
                      </a:pPr>
                      <a:endParaRPr sz="1100" b="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oboto"/>
                        <a:buNone/>
                      </a:pPr>
                      <a:endParaRPr sz="1100" b="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oboto"/>
                        <a:buNone/>
                      </a:pPr>
                      <a:endParaRPr sz="1100" b="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1100"/>
                        <a:buFont typeface="Roboto"/>
                        <a:buNone/>
                      </a:pPr>
                      <a:r>
                        <a:rPr lang="en" sz="1100" b="0" u="none" strike="noStrike" cap="none">
                          <a:solidFill>
                            <a:srgbClr val="7F7F7F"/>
                          </a:solidFill>
                        </a:rPr>
                        <a:t>---</a:t>
                      </a:r>
                      <a:endParaRPr sz="1100" b="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1" name="Google Shape;201;p23"/>
          <p:cNvSpPr/>
          <p:nvPr/>
        </p:nvSpPr>
        <p:spPr>
          <a:xfrm>
            <a:off x="2438401" y="1942291"/>
            <a:ext cx="355635" cy="261032"/>
          </a:xfrm>
          <a:custGeom>
            <a:avLst/>
            <a:gdLst/>
            <a:ahLst/>
            <a:cxnLst/>
            <a:rect l="l" t="t" r="r" b="b"/>
            <a:pathLst>
              <a:path w="1626" h="1190" extrusionOk="0">
                <a:moveTo>
                  <a:pt x="1514" y="0"/>
                </a:moveTo>
                <a:lnTo>
                  <a:pt x="1536" y="2"/>
                </a:lnTo>
                <a:lnTo>
                  <a:pt x="1557" y="8"/>
                </a:lnTo>
                <a:lnTo>
                  <a:pt x="1575" y="19"/>
                </a:lnTo>
                <a:lnTo>
                  <a:pt x="1593" y="33"/>
                </a:lnTo>
                <a:lnTo>
                  <a:pt x="1608" y="51"/>
                </a:lnTo>
                <a:lnTo>
                  <a:pt x="1618" y="71"/>
                </a:lnTo>
                <a:lnTo>
                  <a:pt x="1624" y="92"/>
                </a:lnTo>
                <a:lnTo>
                  <a:pt x="1626" y="112"/>
                </a:lnTo>
                <a:lnTo>
                  <a:pt x="1624" y="134"/>
                </a:lnTo>
                <a:lnTo>
                  <a:pt x="1618" y="155"/>
                </a:lnTo>
                <a:lnTo>
                  <a:pt x="1608" y="175"/>
                </a:lnTo>
                <a:lnTo>
                  <a:pt x="1593" y="193"/>
                </a:lnTo>
                <a:lnTo>
                  <a:pt x="629" y="1157"/>
                </a:lnTo>
                <a:lnTo>
                  <a:pt x="629" y="1157"/>
                </a:lnTo>
                <a:lnTo>
                  <a:pt x="611" y="1171"/>
                </a:lnTo>
                <a:lnTo>
                  <a:pt x="591" y="1182"/>
                </a:lnTo>
                <a:lnTo>
                  <a:pt x="571" y="1188"/>
                </a:lnTo>
                <a:lnTo>
                  <a:pt x="550" y="1190"/>
                </a:lnTo>
                <a:lnTo>
                  <a:pt x="528" y="1188"/>
                </a:lnTo>
                <a:lnTo>
                  <a:pt x="507" y="1182"/>
                </a:lnTo>
                <a:lnTo>
                  <a:pt x="487" y="1171"/>
                </a:lnTo>
                <a:lnTo>
                  <a:pt x="470" y="1157"/>
                </a:lnTo>
                <a:lnTo>
                  <a:pt x="33" y="720"/>
                </a:lnTo>
                <a:lnTo>
                  <a:pt x="18" y="702"/>
                </a:lnTo>
                <a:lnTo>
                  <a:pt x="8" y="682"/>
                </a:lnTo>
                <a:lnTo>
                  <a:pt x="2" y="662"/>
                </a:lnTo>
                <a:lnTo>
                  <a:pt x="0" y="640"/>
                </a:lnTo>
                <a:lnTo>
                  <a:pt x="2" y="619"/>
                </a:lnTo>
                <a:lnTo>
                  <a:pt x="8" y="598"/>
                </a:lnTo>
                <a:lnTo>
                  <a:pt x="18" y="578"/>
                </a:lnTo>
                <a:lnTo>
                  <a:pt x="33" y="561"/>
                </a:lnTo>
                <a:lnTo>
                  <a:pt x="51" y="546"/>
                </a:lnTo>
                <a:lnTo>
                  <a:pt x="69" y="536"/>
                </a:lnTo>
                <a:lnTo>
                  <a:pt x="90" y="529"/>
                </a:lnTo>
                <a:lnTo>
                  <a:pt x="112" y="527"/>
                </a:lnTo>
                <a:lnTo>
                  <a:pt x="134" y="529"/>
                </a:lnTo>
                <a:lnTo>
                  <a:pt x="155" y="536"/>
                </a:lnTo>
                <a:lnTo>
                  <a:pt x="174" y="546"/>
                </a:lnTo>
                <a:lnTo>
                  <a:pt x="192" y="561"/>
                </a:lnTo>
                <a:lnTo>
                  <a:pt x="550" y="918"/>
                </a:lnTo>
                <a:lnTo>
                  <a:pt x="1434" y="33"/>
                </a:lnTo>
                <a:lnTo>
                  <a:pt x="1452" y="19"/>
                </a:lnTo>
                <a:lnTo>
                  <a:pt x="1471" y="8"/>
                </a:lnTo>
                <a:lnTo>
                  <a:pt x="1492" y="2"/>
                </a:lnTo>
                <a:lnTo>
                  <a:pt x="1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3"/>
          <p:cNvSpPr/>
          <p:nvPr/>
        </p:nvSpPr>
        <p:spPr>
          <a:xfrm>
            <a:off x="2438401" y="2510795"/>
            <a:ext cx="355635" cy="261032"/>
          </a:xfrm>
          <a:custGeom>
            <a:avLst/>
            <a:gdLst/>
            <a:ahLst/>
            <a:cxnLst/>
            <a:rect l="l" t="t" r="r" b="b"/>
            <a:pathLst>
              <a:path w="1626" h="1190" extrusionOk="0">
                <a:moveTo>
                  <a:pt x="1514" y="0"/>
                </a:moveTo>
                <a:lnTo>
                  <a:pt x="1536" y="2"/>
                </a:lnTo>
                <a:lnTo>
                  <a:pt x="1557" y="8"/>
                </a:lnTo>
                <a:lnTo>
                  <a:pt x="1575" y="19"/>
                </a:lnTo>
                <a:lnTo>
                  <a:pt x="1593" y="33"/>
                </a:lnTo>
                <a:lnTo>
                  <a:pt x="1608" y="51"/>
                </a:lnTo>
                <a:lnTo>
                  <a:pt x="1618" y="71"/>
                </a:lnTo>
                <a:lnTo>
                  <a:pt x="1624" y="92"/>
                </a:lnTo>
                <a:lnTo>
                  <a:pt x="1626" y="112"/>
                </a:lnTo>
                <a:lnTo>
                  <a:pt x="1624" y="134"/>
                </a:lnTo>
                <a:lnTo>
                  <a:pt x="1618" y="155"/>
                </a:lnTo>
                <a:lnTo>
                  <a:pt x="1608" y="175"/>
                </a:lnTo>
                <a:lnTo>
                  <a:pt x="1593" y="193"/>
                </a:lnTo>
                <a:lnTo>
                  <a:pt x="629" y="1157"/>
                </a:lnTo>
                <a:lnTo>
                  <a:pt x="629" y="1157"/>
                </a:lnTo>
                <a:lnTo>
                  <a:pt x="611" y="1171"/>
                </a:lnTo>
                <a:lnTo>
                  <a:pt x="591" y="1182"/>
                </a:lnTo>
                <a:lnTo>
                  <a:pt x="571" y="1188"/>
                </a:lnTo>
                <a:lnTo>
                  <a:pt x="550" y="1190"/>
                </a:lnTo>
                <a:lnTo>
                  <a:pt x="528" y="1188"/>
                </a:lnTo>
                <a:lnTo>
                  <a:pt x="507" y="1182"/>
                </a:lnTo>
                <a:lnTo>
                  <a:pt x="487" y="1171"/>
                </a:lnTo>
                <a:lnTo>
                  <a:pt x="470" y="1157"/>
                </a:lnTo>
                <a:lnTo>
                  <a:pt x="33" y="720"/>
                </a:lnTo>
                <a:lnTo>
                  <a:pt x="18" y="702"/>
                </a:lnTo>
                <a:lnTo>
                  <a:pt x="8" y="682"/>
                </a:lnTo>
                <a:lnTo>
                  <a:pt x="2" y="662"/>
                </a:lnTo>
                <a:lnTo>
                  <a:pt x="0" y="640"/>
                </a:lnTo>
                <a:lnTo>
                  <a:pt x="2" y="619"/>
                </a:lnTo>
                <a:lnTo>
                  <a:pt x="8" y="598"/>
                </a:lnTo>
                <a:lnTo>
                  <a:pt x="18" y="578"/>
                </a:lnTo>
                <a:lnTo>
                  <a:pt x="33" y="561"/>
                </a:lnTo>
                <a:lnTo>
                  <a:pt x="51" y="546"/>
                </a:lnTo>
                <a:lnTo>
                  <a:pt x="69" y="536"/>
                </a:lnTo>
                <a:lnTo>
                  <a:pt x="90" y="529"/>
                </a:lnTo>
                <a:lnTo>
                  <a:pt x="112" y="527"/>
                </a:lnTo>
                <a:lnTo>
                  <a:pt x="134" y="529"/>
                </a:lnTo>
                <a:lnTo>
                  <a:pt x="155" y="536"/>
                </a:lnTo>
                <a:lnTo>
                  <a:pt x="174" y="546"/>
                </a:lnTo>
                <a:lnTo>
                  <a:pt x="192" y="561"/>
                </a:lnTo>
                <a:lnTo>
                  <a:pt x="550" y="918"/>
                </a:lnTo>
                <a:lnTo>
                  <a:pt x="1434" y="33"/>
                </a:lnTo>
                <a:lnTo>
                  <a:pt x="1452" y="19"/>
                </a:lnTo>
                <a:lnTo>
                  <a:pt x="1471" y="8"/>
                </a:lnTo>
                <a:lnTo>
                  <a:pt x="1492" y="2"/>
                </a:lnTo>
                <a:lnTo>
                  <a:pt x="1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3886201" y="3075018"/>
            <a:ext cx="355635" cy="261032"/>
          </a:xfrm>
          <a:custGeom>
            <a:avLst/>
            <a:gdLst/>
            <a:ahLst/>
            <a:cxnLst/>
            <a:rect l="l" t="t" r="r" b="b"/>
            <a:pathLst>
              <a:path w="1626" h="1190" extrusionOk="0">
                <a:moveTo>
                  <a:pt x="1514" y="0"/>
                </a:moveTo>
                <a:lnTo>
                  <a:pt x="1536" y="2"/>
                </a:lnTo>
                <a:lnTo>
                  <a:pt x="1557" y="8"/>
                </a:lnTo>
                <a:lnTo>
                  <a:pt x="1575" y="19"/>
                </a:lnTo>
                <a:lnTo>
                  <a:pt x="1593" y="33"/>
                </a:lnTo>
                <a:lnTo>
                  <a:pt x="1608" y="51"/>
                </a:lnTo>
                <a:lnTo>
                  <a:pt x="1618" y="71"/>
                </a:lnTo>
                <a:lnTo>
                  <a:pt x="1624" y="92"/>
                </a:lnTo>
                <a:lnTo>
                  <a:pt x="1626" y="112"/>
                </a:lnTo>
                <a:lnTo>
                  <a:pt x="1624" y="134"/>
                </a:lnTo>
                <a:lnTo>
                  <a:pt x="1618" y="155"/>
                </a:lnTo>
                <a:lnTo>
                  <a:pt x="1608" y="175"/>
                </a:lnTo>
                <a:lnTo>
                  <a:pt x="1593" y="193"/>
                </a:lnTo>
                <a:lnTo>
                  <a:pt x="629" y="1157"/>
                </a:lnTo>
                <a:lnTo>
                  <a:pt x="629" y="1157"/>
                </a:lnTo>
                <a:lnTo>
                  <a:pt x="611" y="1171"/>
                </a:lnTo>
                <a:lnTo>
                  <a:pt x="591" y="1182"/>
                </a:lnTo>
                <a:lnTo>
                  <a:pt x="571" y="1188"/>
                </a:lnTo>
                <a:lnTo>
                  <a:pt x="550" y="1190"/>
                </a:lnTo>
                <a:lnTo>
                  <a:pt x="528" y="1188"/>
                </a:lnTo>
                <a:lnTo>
                  <a:pt x="507" y="1182"/>
                </a:lnTo>
                <a:lnTo>
                  <a:pt x="487" y="1171"/>
                </a:lnTo>
                <a:lnTo>
                  <a:pt x="470" y="1157"/>
                </a:lnTo>
                <a:lnTo>
                  <a:pt x="33" y="720"/>
                </a:lnTo>
                <a:lnTo>
                  <a:pt x="18" y="702"/>
                </a:lnTo>
                <a:lnTo>
                  <a:pt x="8" y="682"/>
                </a:lnTo>
                <a:lnTo>
                  <a:pt x="2" y="662"/>
                </a:lnTo>
                <a:lnTo>
                  <a:pt x="0" y="640"/>
                </a:lnTo>
                <a:lnTo>
                  <a:pt x="2" y="619"/>
                </a:lnTo>
                <a:lnTo>
                  <a:pt x="8" y="598"/>
                </a:lnTo>
                <a:lnTo>
                  <a:pt x="18" y="578"/>
                </a:lnTo>
                <a:lnTo>
                  <a:pt x="33" y="561"/>
                </a:lnTo>
                <a:lnTo>
                  <a:pt x="51" y="546"/>
                </a:lnTo>
                <a:lnTo>
                  <a:pt x="69" y="536"/>
                </a:lnTo>
                <a:lnTo>
                  <a:pt x="90" y="529"/>
                </a:lnTo>
                <a:lnTo>
                  <a:pt x="112" y="527"/>
                </a:lnTo>
                <a:lnTo>
                  <a:pt x="134" y="529"/>
                </a:lnTo>
                <a:lnTo>
                  <a:pt x="155" y="536"/>
                </a:lnTo>
                <a:lnTo>
                  <a:pt x="174" y="546"/>
                </a:lnTo>
                <a:lnTo>
                  <a:pt x="192" y="561"/>
                </a:lnTo>
                <a:lnTo>
                  <a:pt x="550" y="918"/>
                </a:lnTo>
                <a:lnTo>
                  <a:pt x="1434" y="33"/>
                </a:lnTo>
                <a:lnTo>
                  <a:pt x="1452" y="19"/>
                </a:lnTo>
                <a:lnTo>
                  <a:pt x="1471" y="8"/>
                </a:lnTo>
                <a:lnTo>
                  <a:pt x="1492" y="2"/>
                </a:lnTo>
                <a:lnTo>
                  <a:pt x="1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/>
          <p:nvPr/>
        </p:nvSpPr>
        <p:spPr>
          <a:xfrm>
            <a:off x="377967" y="1436370"/>
            <a:ext cx="2008500" cy="2008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4"/>
          <p:cNvSpPr txBox="1">
            <a:spLocks noGrp="1"/>
          </p:cNvSpPr>
          <p:nvPr>
            <p:ph type="body" idx="1"/>
          </p:nvPr>
        </p:nvSpPr>
        <p:spPr>
          <a:xfrm>
            <a:off x="381000" y="883820"/>
            <a:ext cx="83685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1200"/>
              <a:buNone/>
            </a:pPr>
            <a:r>
              <a:rPr lang="en"/>
              <a:t>Identify features and unique selling points that will convince stakeholders to approve</a:t>
            </a:r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title"/>
          </p:nvPr>
        </p:nvSpPr>
        <p:spPr>
          <a:xfrm>
            <a:off x="381000" y="341313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Roboto"/>
              <a:buNone/>
            </a:pPr>
            <a:r>
              <a:rPr lang="en"/>
              <a:t>Why We are Better?</a:t>
            </a:r>
            <a:endParaRPr/>
          </a:p>
        </p:txBody>
      </p:sp>
      <p:sp>
        <p:nvSpPr>
          <p:cNvPr id="211" name="Google Shape;211;p24"/>
          <p:cNvSpPr txBox="1"/>
          <p:nvPr/>
        </p:nvSpPr>
        <p:spPr>
          <a:xfrm>
            <a:off x="466373" y="3647128"/>
            <a:ext cx="1831800" cy="7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Element Title</a:t>
            </a:r>
            <a:br>
              <a:rPr lang="en" sz="1051" b="1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This is a sample text. You simply add your own text and description here. </a:t>
            </a:r>
            <a:endParaRPr/>
          </a:p>
        </p:txBody>
      </p:sp>
      <p:sp>
        <p:nvSpPr>
          <p:cNvPr id="212" name="Google Shape;212;p24"/>
          <p:cNvSpPr/>
          <p:nvPr/>
        </p:nvSpPr>
        <p:spPr>
          <a:xfrm>
            <a:off x="2655537" y="2121603"/>
            <a:ext cx="636982" cy="638178"/>
          </a:xfrm>
          <a:custGeom>
            <a:avLst/>
            <a:gdLst/>
            <a:ahLst/>
            <a:cxnLst/>
            <a:rect l="l" t="t" r="r" b="b"/>
            <a:pathLst>
              <a:path w="3748" h="3752" extrusionOk="0">
                <a:moveTo>
                  <a:pt x="1874" y="0"/>
                </a:moveTo>
                <a:lnTo>
                  <a:pt x="1913" y="2"/>
                </a:lnTo>
                <a:lnTo>
                  <a:pt x="1948" y="9"/>
                </a:lnTo>
                <a:lnTo>
                  <a:pt x="1980" y="19"/>
                </a:lnTo>
                <a:lnTo>
                  <a:pt x="2010" y="33"/>
                </a:lnTo>
                <a:lnTo>
                  <a:pt x="2036" y="50"/>
                </a:lnTo>
                <a:lnTo>
                  <a:pt x="2060" y="68"/>
                </a:lnTo>
                <a:lnTo>
                  <a:pt x="2079" y="87"/>
                </a:lnTo>
                <a:lnTo>
                  <a:pt x="2096" y="108"/>
                </a:lnTo>
                <a:lnTo>
                  <a:pt x="2110" y="129"/>
                </a:lnTo>
                <a:lnTo>
                  <a:pt x="2122" y="149"/>
                </a:lnTo>
                <a:lnTo>
                  <a:pt x="2130" y="170"/>
                </a:lnTo>
                <a:lnTo>
                  <a:pt x="2134" y="188"/>
                </a:lnTo>
                <a:lnTo>
                  <a:pt x="2135" y="204"/>
                </a:lnTo>
                <a:lnTo>
                  <a:pt x="2135" y="1614"/>
                </a:lnTo>
                <a:lnTo>
                  <a:pt x="3544" y="1614"/>
                </a:lnTo>
                <a:lnTo>
                  <a:pt x="3560" y="1616"/>
                </a:lnTo>
                <a:lnTo>
                  <a:pt x="3579" y="1620"/>
                </a:lnTo>
                <a:lnTo>
                  <a:pt x="3598" y="1628"/>
                </a:lnTo>
                <a:lnTo>
                  <a:pt x="3618" y="1638"/>
                </a:lnTo>
                <a:lnTo>
                  <a:pt x="3640" y="1653"/>
                </a:lnTo>
                <a:lnTo>
                  <a:pt x="3661" y="1669"/>
                </a:lnTo>
                <a:lnTo>
                  <a:pt x="3680" y="1690"/>
                </a:lnTo>
                <a:lnTo>
                  <a:pt x="3698" y="1713"/>
                </a:lnTo>
                <a:lnTo>
                  <a:pt x="3714" y="1740"/>
                </a:lnTo>
                <a:lnTo>
                  <a:pt x="3728" y="1768"/>
                </a:lnTo>
                <a:lnTo>
                  <a:pt x="3739" y="1802"/>
                </a:lnTo>
                <a:lnTo>
                  <a:pt x="3745" y="1837"/>
                </a:lnTo>
                <a:lnTo>
                  <a:pt x="3748" y="1876"/>
                </a:lnTo>
                <a:lnTo>
                  <a:pt x="3745" y="1915"/>
                </a:lnTo>
                <a:lnTo>
                  <a:pt x="3739" y="1950"/>
                </a:lnTo>
                <a:lnTo>
                  <a:pt x="3728" y="1983"/>
                </a:lnTo>
                <a:lnTo>
                  <a:pt x="3714" y="2012"/>
                </a:lnTo>
                <a:lnTo>
                  <a:pt x="3698" y="2038"/>
                </a:lnTo>
                <a:lnTo>
                  <a:pt x="3680" y="2062"/>
                </a:lnTo>
                <a:lnTo>
                  <a:pt x="3661" y="2081"/>
                </a:lnTo>
                <a:lnTo>
                  <a:pt x="3640" y="2098"/>
                </a:lnTo>
                <a:lnTo>
                  <a:pt x="3618" y="2113"/>
                </a:lnTo>
                <a:lnTo>
                  <a:pt x="3598" y="2123"/>
                </a:lnTo>
                <a:lnTo>
                  <a:pt x="3579" y="2131"/>
                </a:lnTo>
                <a:lnTo>
                  <a:pt x="3560" y="2136"/>
                </a:lnTo>
                <a:lnTo>
                  <a:pt x="3544" y="2137"/>
                </a:lnTo>
                <a:lnTo>
                  <a:pt x="2135" y="2137"/>
                </a:lnTo>
                <a:lnTo>
                  <a:pt x="2135" y="3548"/>
                </a:lnTo>
                <a:lnTo>
                  <a:pt x="2134" y="3564"/>
                </a:lnTo>
                <a:lnTo>
                  <a:pt x="2130" y="3582"/>
                </a:lnTo>
                <a:lnTo>
                  <a:pt x="2122" y="3601"/>
                </a:lnTo>
                <a:lnTo>
                  <a:pt x="2110" y="3622"/>
                </a:lnTo>
                <a:lnTo>
                  <a:pt x="2096" y="3643"/>
                </a:lnTo>
                <a:lnTo>
                  <a:pt x="2079" y="3664"/>
                </a:lnTo>
                <a:lnTo>
                  <a:pt x="2060" y="3683"/>
                </a:lnTo>
                <a:lnTo>
                  <a:pt x="2036" y="3702"/>
                </a:lnTo>
                <a:lnTo>
                  <a:pt x="2010" y="3718"/>
                </a:lnTo>
                <a:lnTo>
                  <a:pt x="1980" y="3731"/>
                </a:lnTo>
                <a:lnTo>
                  <a:pt x="1948" y="3743"/>
                </a:lnTo>
                <a:lnTo>
                  <a:pt x="1913" y="3750"/>
                </a:lnTo>
                <a:lnTo>
                  <a:pt x="1874" y="3752"/>
                </a:lnTo>
                <a:lnTo>
                  <a:pt x="1835" y="3750"/>
                </a:lnTo>
                <a:lnTo>
                  <a:pt x="1800" y="3743"/>
                </a:lnTo>
                <a:lnTo>
                  <a:pt x="1767" y="3731"/>
                </a:lnTo>
                <a:lnTo>
                  <a:pt x="1737" y="3718"/>
                </a:lnTo>
                <a:lnTo>
                  <a:pt x="1711" y="3702"/>
                </a:lnTo>
                <a:lnTo>
                  <a:pt x="1688" y="3683"/>
                </a:lnTo>
                <a:lnTo>
                  <a:pt x="1668" y="3664"/>
                </a:lnTo>
                <a:lnTo>
                  <a:pt x="1651" y="3643"/>
                </a:lnTo>
                <a:lnTo>
                  <a:pt x="1637" y="3622"/>
                </a:lnTo>
                <a:lnTo>
                  <a:pt x="1627" y="3601"/>
                </a:lnTo>
                <a:lnTo>
                  <a:pt x="1619" y="3582"/>
                </a:lnTo>
                <a:lnTo>
                  <a:pt x="1614" y="3564"/>
                </a:lnTo>
                <a:lnTo>
                  <a:pt x="1613" y="3548"/>
                </a:lnTo>
                <a:lnTo>
                  <a:pt x="1613" y="2137"/>
                </a:lnTo>
                <a:lnTo>
                  <a:pt x="204" y="2137"/>
                </a:lnTo>
                <a:lnTo>
                  <a:pt x="187" y="2136"/>
                </a:lnTo>
                <a:lnTo>
                  <a:pt x="170" y="2131"/>
                </a:lnTo>
                <a:lnTo>
                  <a:pt x="149" y="2123"/>
                </a:lnTo>
                <a:lnTo>
                  <a:pt x="129" y="2113"/>
                </a:lnTo>
                <a:lnTo>
                  <a:pt x="108" y="2098"/>
                </a:lnTo>
                <a:lnTo>
                  <a:pt x="88" y="2081"/>
                </a:lnTo>
                <a:lnTo>
                  <a:pt x="68" y="2062"/>
                </a:lnTo>
                <a:lnTo>
                  <a:pt x="50" y="2038"/>
                </a:lnTo>
                <a:lnTo>
                  <a:pt x="33" y="2012"/>
                </a:lnTo>
                <a:lnTo>
                  <a:pt x="19" y="1983"/>
                </a:lnTo>
                <a:lnTo>
                  <a:pt x="9" y="1950"/>
                </a:lnTo>
                <a:lnTo>
                  <a:pt x="2" y="1915"/>
                </a:lnTo>
                <a:lnTo>
                  <a:pt x="0" y="1876"/>
                </a:lnTo>
                <a:lnTo>
                  <a:pt x="2" y="1837"/>
                </a:lnTo>
                <a:lnTo>
                  <a:pt x="9" y="1802"/>
                </a:lnTo>
                <a:lnTo>
                  <a:pt x="19" y="1768"/>
                </a:lnTo>
                <a:lnTo>
                  <a:pt x="33" y="1740"/>
                </a:lnTo>
                <a:lnTo>
                  <a:pt x="50" y="1713"/>
                </a:lnTo>
                <a:lnTo>
                  <a:pt x="68" y="1690"/>
                </a:lnTo>
                <a:lnTo>
                  <a:pt x="88" y="1669"/>
                </a:lnTo>
                <a:lnTo>
                  <a:pt x="108" y="1653"/>
                </a:lnTo>
                <a:lnTo>
                  <a:pt x="129" y="1638"/>
                </a:lnTo>
                <a:lnTo>
                  <a:pt x="149" y="1628"/>
                </a:lnTo>
                <a:lnTo>
                  <a:pt x="170" y="1620"/>
                </a:lnTo>
                <a:lnTo>
                  <a:pt x="187" y="1616"/>
                </a:lnTo>
                <a:lnTo>
                  <a:pt x="204" y="1614"/>
                </a:lnTo>
                <a:lnTo>
                  <a:pt x="1612" y="1614"/>
                </a:lnTo>
                <a:lnTo>
                  <a:pt x="1612" y="204"/>
                </a:lnTo>
                <a:lnTo>
                  <a:pt x="1614" y="188"/>
                </a:lnTo>
                <a:lnTo>
                  <a:pt x="1619" y="170"/>
                </a:lnTo>
                <a:lnTo>
                  <a:pt x="1627" y="149"/>
                </a:lnTo>
                <a:lnTo>
                  <a:pt x="1637" y="129"/>
                </a:lnTo>
                <a:lnTo>
                  <a:pt x="1651" y="108"/>
                </a:lnTo>
                <a:lnTo>
                  <a:pt x="1668" y="87"/>
                </a:lnTo>
                <a:lnTo>
                  <a:pt x="1688" y="68"/>
                </a:lnTo>
                <a:lnTo>
                  <a:pt x="1711" y="50"/>
                </a:lnTo>
                <a:lnTo>
                  <a:pt x="1737" y="33"/>
                </a:lnTo>
                <a:lnTo>
                  <a:pt x="1767" y="19"/>
                </a:lnTo>
                <a:lnTo>
                  <a:pt x="1800" y="9"/>
                </a:lnTo>
                <a:lnTo>
                  <a:pt x="1835" y="2"/>
                </a:lnTo>
                <a:lnTo>
                  <a:pt x="187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3567679" y="1436370"/>
            <a:ext cx="2008500" cy="2008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4"/>
          <p:cNvSpPr txBox="1"/>
          <p:nvPr/>
        </p:nvSpPr>
        <p:spPr>
          <a:xfrm>
            <a:off x="3647749" y="3647128"/>
            <a:ext cx="1831800" cy="7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" sz="12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Element Title</a:t>
            </a:r>
            <a:br>
              <a:rPr lang="en" sz="1051" b="1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This is a sample text. You simply add your own text and description here. </a:t>
            </a:r>
            <a:endParaRPr/>
          </a:p>
        </p:txBody>
      </p:sp>
      <p:grpSp>
        <p:nvGrpSpPr>
          <p:cNvPr id="215" name="Google Shape;215;p24"/>
          <p:cNvGrpSpPr/>
          <p:nvPr/>
        </p:nvGrpSpPr>
        <p:grpSpPr>
          <a:xfrm>
            <a:off x="5816029" y="2245428"/>
            <a:ext cx="634601" cy="390525"/>
            <a:chOff x="7897813" y="3090863"/>
            <a:chExt cx="846135" cy="520700"/>
          </a:xfrm>
        </p:grpSpPr>
        <p:sp>
          <p:nvSpPr>
            <p:cNvPr id="216" name="Google Shape;216;p24"/>
            <p:cNvSpPr/>
            <p:nvPr/>
          </p:nvSpPr>
          <p:spPr>
            <a:xfrm>
              <a:off x="7897813" y="3090863"/>
              <a:ext cx="846135" cy="200024"/>
            </a:xfrm>
            <a:custGeom>
              <a:avLst/>
              <a:gdLst/>
              <a:ahLst/>
              <a:cxnLst/>
              <a:rect l="l" t="t" r="r" b="b"/>
              <a:pathLst>
                <a:path w="3728" h="882" extrusionOk="0">
                  <a:moveTo>
                    <a:pt x="439" y="0"/>
                  </a:moveTo>
                  <a:lnTo>
                    <a:pt x="3291" y="0"/>
                  </a:lnTo>
                  <a:lnTo>
                    <a:pt x="3345" y="3"/>
                  </a:lnTo>
                  <a:lnTo>
                    <a:pt x="3398" y="13"/>
                  </a:lnTo>
                  <a:lnTo>
                    <a:pt x="3448" y="29"/>
                  </a:lnTo>
                  <a:lnTo>
                    <a:pt x="3496" y="52"/>
                  </a:lnTo>
                  <a:lnTo>
                    <a:pt x="3540" y="79"/>
                  </a:lnTo>
                  <a:lnTo>
                    <a:pt x="3581" y="112"/>
                  </a:lnTo>
                  <a:lnTo>
                    <a:pt x="3618" y="149"/>
                  </a:lnTo>
                  <a:lnTo>
                    <a:pt x="3650" y="191"/>
                  </a:lnTo>
                  <a:lnTo>
                    <a:pt x="3677" y="235"/>
                  </a:lnTo>
                  <a:lnTo>
                    <a:pt x="3699" y="283"/>
                  </a:lnTo>
                  <a:lnTo>
                    <a:pt x="3716" y="333"/>
                  </a:lnTo>
                  <a:lnTo>
                    <a:pt x="3725" y="386"/>
                  </a:lnTo>
                  <a:lnTo>
                    <a:pt x="3728" y="441"/>
                  </a:lnTo>
                  <a:lnTo>
                    <a:pt x="3725" y="496"/>
                  </a:lnTo>
                  <a:lnTo>
                    <a:pt x="3716" y="549"/>
                  </a:lnTo>
                  <a:lnTo>
                    <a:pt x="3699" y="599"/>
                  </a:lnTo>
                  <a:lnTo>
                    <a:pt x="3677" y="647"/>
                  </a:lnTo>
                  <a:lnTo>
                    <a:pt x="3650" y="691"/>
                  </a:lnTo>
                  <a:lnTo>
                    <a:pt x="3618" y="733"/>
                  </a:lnTo>
                  <a:lnTo>
                    <a:pt x="3581" y="770"/>
                  </a:lnTo>
                  <a:lnTo>
                    <a:pt x="3540" y="803"/>
                  </a:lnTo>
                  <a:lnTo>
                    <a:pt x="3496" y="830"/>
                  </a:lnTo>
                  <a:lnTo>
                    <a:pt x="3448" y="853"/>
                  </a:lnTo>
                  <a:lnTo>
                    <a:pt x="3398" y="869"/>
                  </a:lnTo>
                  <a:lnTo>
                    <a:pt x="3345" y="879"/>
                  </a:lnTo>
                  <a:lnTo>
                    <a:pt x="3291" y="882"/>
                  </a:lnTo>
                  <a:lnTo>
                    <a:pt x="439" y="882"/>
                  </a:lnTo>
                  <a:lnTo>
                    <a:pt x="384" y="879"/>
                  </a:lnTo>
                  <a:lnTo>
                    <a:pt x="330" y="869"/>
                  </a:lnTo>
                  <a:lnTo>
                    <a:pt x="280" y="853"/>
                  </a:lnTo>
                  <a:lnTo>
                    <a:pt x="233" y="830"/>
                  </a:lnTo>
                  <a:lnTo>
                    <a:pt x="189" y="803"/>
                  </a:lnTo>
                  <a:lnTo>
                    <a:pt x="147" y="770"/>
                  </a:lnTo>
                  <a:lnTo>
                    <a:pt x="111" y="733"/>
                  </a:lnTo>
                  <a:lnTo>
                    <a:pt x="79" y="691"/>
                  </a:lnTo>
                  <a:lnTo>
                    <a:pt x="51" y="647"/>
                  </a:lnTo>
                  <a:lnTo>
                    <a:pt x="30" y="599"/>
                  </a:lnTo>
                  <a:lnTo>
                    <a:pt x="14" y="549"/>
                  </a:lnTo>
                  <a:lnTo>
                    <a:pt x="3" y="496"/>
                  </a:lnTo>
                  <a:lnTo>
                    <a:pt x="0" y="441"/>
                  </a:lnTo>
                  <a:lnTo>
                    <a:pt x="3" y="386"/>
                  </a:lnTo>
                  <a:lnTo>
                    <a:pt x="14" y="333"/>
                  </a:lnTo>
                  <a:lnTo>
                    <a:pt x="30" y="283"/>
                  </a:lnTo>
                  <a:lnTo>
                    <a:pt x="51" y="235"/>
                  </a:lnTo>
                  <a:lnTo>
                    <a:pt x="79" y="191"/>
                  </a:lnTo>
                  <a:lnTo>
                    <a:pt x="111" y="149"/>
                  </a:lnTo>
                  <a:lnTo>
                    <a:pt x="147" y="112"/>
                  </a:lnTo>
                  <a:lnTo>
                    <a:pt x="189" y="79"/>
                  </a:lnTo>
                  <a:lnTo>
                    <a:pt x="233" y="52"/>
                  </a:lnTo>
                  <a:lnTo>
                    <a:pt x="280" y="29"/>
                  </a:lnTo>
                  <a:lnTo>
                    <a:pt x="330" y="13"/>
                  </a:lnTo>
                  <a:lnTo>
                    <a:pt x="384" y="3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7897813" y="3411538"/>
              <a:ext cx="846135" cy="200025"/>
            </a:xfrm>
            <a:custGeom>
              <a:avLst/>
              <a:gdLst/>
              <a:ahLst/>
              <a:cxnLst/>
              <a:rect l="l" t="t" r="r" b="b"/>
              <a:pathLst>
                <a:path w="3728" h="884" extrusionOk="0">
                  <a:moveTo>
                    <a:pt x="439" y="0"/>
                  </a:moveTo>
                  <a:lnTo>
                    <a:pt x="3291" y="0"/>
                  </a:lnTo>
                  <a:lnTo>
                    <a:pt x="3345" y="3"/>
                  </a:lnTo>
                  <a:lnTo>
                    <a:pt x="3398" y="13"/>
                  </a:lnTo>
                  <a:lnTo>
                    <a:pt x="3448" y="30"/>
                  </a:lnTo>
                  <a:lnTo>
                    <a:pt x="3496" y="52"/>
                  </a:lnTo>
                  <a:lnTo>
                    <a:pt x="3540" y="80"/>
                  </a:lnTo>
                  <a:lnTo>
                    <a:pt x="3581" y="112"/>
                  </a:lnTo>
                  <a:lnTo>
                    <a:pt x="3618" y="150"/>
                  </a:lnTo>
                  <a:lnTo>
                    <a:pt x="3650" y="191"/>
                  </a:lnTo>
                  <a:lnTo>
                    <a:pt x="3677" y="235"/>
                  </a:lnTo>
                  <a:lnTo>
                    <a:pt x="3699" y="283"/>
                  </a:lnTo>
                  <a:lnTo>
                    <a:pt x="3716" y="334"/>
                  </a:lnTo>
                  <a:lnTo>
                    <a:pt x="3725" y="386"/>
                  </a:lnTo>
                  <a:lnTo>
                    <a:pt x="3728" y="441"/>
                  </a:lnTo>
                  <a:lnTo>
                    <a:pt x="3725" y="496"/>
                  </a:lnTo>
                  <a:lnTo>
                    <a:pt x="3716" y="549"/>
                  </a:lnTo>
                  <a:lnTo>
                    <a:pt x="3699" y="599"/>
                  </a:lnTo>
                  <a:lnTo>
                    <a:pt x="3677" y="647"/>
                  </a:lnTo>
                  <a:lnTo>
                    <a:pt x="3650" y="693"/>
                  </a:lnTo>
                  <a:lnTo>
                    <a:pt x="3618" y="733"/>
                  </a:lnTo>
                  <a:lnTo>
                    <a:pt x="3581" y="770"/>
                  </a:lnTo>
                  <a:lnTo>
                    <a:pt x="3540" y="803"/>
                  </a:lnTo>
                  <a:lnTo>
                    <a:pt x="3496" y="830"/>
                  </a:lnTo>
                  <a:lnTo>
                    <a:pt x="3448" y="853"/>
                  </a:lnTo>
                  <a:lnTo>
                    <a:pt x="3398" y="870"/>
                  </a:lnTo>
                  <a:lnTo>
                    <a:pt x="3345" y="880"/>
                  </a:lnTo>
                  <a:lnTo>
                    <a:pt x="3291" y="884"/>
                  </a:lnTo>
                  <a:lnTo>
                    <a:pt x="439" y="884"/>
                  </a:lnTo>
                  <a:lnTo>
                    <a:pt x="384" y="880"/>
                  </a:lnTo>
                  <a:lnTo>
                    <a:pt x="330" y="870"/>
                  </a:lnTo>
                  <a:lnTo>
                    <a:pt x="280" y="853"/>
                  </a:lnTo>
                  <a:lnTo>
                    <a:pt x="233" y="830"/>
                  </a:lnTo>
                  <a:lnTo>
                    <a:pt x="189" y="803"/>
                  </a:lnTo>
                  <a:lnTo>
                    <a:pt x="147" y="770"/>
                  </a:lnTo>
                  <a:lnTo>
                    <a:pt x="111" y="733"/>
                  </a:lnTo>
                  <a:lnTo>
                    <a:pt x="79" y="693"/>
                  </a:lnTo>
                  <a:lnTo>
                    <a:pt x="51" y="647"/>
                  </a:lnTo>
                  <a:lnTo>
                    <a:pt x="30" y="599"/>
                  </a:lnTo>
                  <a:lnTo>
                    <a:pt x="14" y="549"/>
                  </a:lnTo>
                  <a:lnTo>
                    <a:pt x="3" y="496"/>
                  </a:lnTo>
                  <a:lnTo>
                    <a:pt x="0" y="441"/>
                  </a:lnTo>
                  <a:lnTo>
                    <a:pt x="3" y="386"/>
                  </a:lnTo>
                  <a:lnTo>
                    <a:pt x="14" y="334"/>
                  </a:lnTo>
                  <a:lnTo>
                    <a:pt x="30" y="283"/>
                  </a:lnTo>
                  <a:lnTo>
                    <a:pt x="51" y="235"/>
                  </a:lnTo>
                  <a:lnTo>
                    <a:pt x="79" y="191"/>
                  </a:lnTo>
                  <a:lnTo>
                    <a:pt x="111" y="150"/>
                  </a:lnTo>
                  <a:lnTo>
                    <a:pt x="147" y="112"/>
                  </a:lnTo>
                  <a:lnTo>
                    <a:pt x="189" y="80"/>
                  </a:lnTo>
                  <a:lnTo>
                    <a:pt x="233" y="52"/>
                  </a:lnTo>
                  <a:lnTo>
                    <a:pt x="280" y="30"/>
                  </a:lnTo>
                  <a:lnTo>
                    <a:pt x="330" y="13"/>
                  </a:lnTo>
                  <a:lnTo>
                    <a:pt x="384" y="3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8" name="Google Shape;218;p24"/>
          <p:cNvSpPr/>
          <p:nvPr/>
        </p:nvSpPr>
        <p:spPr>
          <a:xfrm>
            <a:off x="6740719" y="1436370"/>
            <a:ext cx="2008500" cy="200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6829125" y="3647128"/>
            <a:ext cx="1831800" cy="7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None/>
            </a:pPr>
            <a:r>
              <a:rPr lang="en" sz="12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Element Title</a:t>
            </a:r>
            <a:br>
              <a:rPr lang="en" sz="1051" b="1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This is a sample text. You simply add your own text and description here.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580</Words>
  <Application>Microsoft Office PowerPoint</Application>
  <PresentationFormat>On-screen Show (16:9)</PresentationFormat>
  <Paragraphs>83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Google Sans</vt:lpstr>
      <vt:lpstr>Proxima Nova</vt:lpstr>
      <vt:lpstr>Arial</vt:lpstr>
      <vt:lpstr>Noto Sans Symbols</vt:lpstr>
      <vt:lpstr>Alfa Slab One</vt:lpstr>
      <vt:lpstr>Roboto</vt:lpstr>
      <vt:lpstr>Gameday</vt:lpstr>
      <vt:lpstr>PowerPoint Presentation</vt:lpstr>
      <vt:lpstr>Team working on this</vt:lpstr>
      <vt:lpstr>The Problem</vt:lpstr>
      <vt:lpstr>The Solution</vt:lpstr>
      <vt:lpstr>Market Size</vt:lpstr>
      <vt:lpstr>Business model / Plan</vt:lpstr>
      <vt:lpstr>Technology/expertise</vt:lpstr>
      <vt:lpstr>Competition</vt:lpstr>
      <vt:lpstr>Why We are Better?</vt:lpstr>
      <vt:lpstr>Measuring Success</vt:lpstr>
      <vt:lpstr>Roadmap, metrics milestones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 Sula</dc:creator>
  <cp:lastModifiedBy>Vohra, Jafar</cp:lastModifiedBy>
  <cp:revision>2</cp:revision>
  <dcterms:modified xsi:type="dcterms:W3CDTF">2023-09-26T15:22:51Z</dcterms:modified>
</cp:coreProperties>
</file>