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62A429-EB12-40D6-ADF4-9B446E7FB121}" v="24" dt="2023-04-25T05:56:42.2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run Konduru" userId="32329a76721ceca9" providerId="LiveId" clId="{FC62A429-EB12-40D6-ADF4-9B446E7FB121}"/>
    <pc:docChg chg="undo custSel addSld delSld modSld sldOrd">
      <pc:chgData name="Tharun Konduru" userId="32329a76721ceca9" providerId="LiveId" clId="{FC62A429-EB12-40D6-ADF4-9B446E7FB121}" dt="2023-04-25T05:57:18.614" v="1148" actId="21"/>
      <pc:docMkLst>
        <pc:docMk/>
      </pc:docMkLst>
      <pc:sldChg chg="modSp mod">
        <pc:chgData name="Tharun Konduru" userId="32329a76721ceca9" providerId="LiveId" clId="{FC62A429-EB12-40D6-ADF4-9B446E7FB121}" dt="2023-04-25T04:41:36.978" v="3" actId="20577"/>
        <pc:sldMkLst>
          <pc:docMk/>
          <pc:sldMk cId="2090672404" sldId="256"/>
        </pc:sldMkLst>
        <pc:spChg chg="mod">
          <ac:chgData name="Tharun Konduru" userId="32329a76721ceca9" providerId="LiveId" clId="{FC62A429-EB12-40D6-ADF4-9B446E7FB121}" dt="2023-04-25T04:41:36.978" v="3" actId="20577"/>
          <ac:spMkLst>
            <pc:docMk/>
            <pc:sldMk cId="2090672404" sldId="256"/>
            <ac:spMk id="2" creationId="{2270CF33-653E-C8D4-8A88-D615A81F46ED}"/>
          </ac:spMkLst>
        </pc:spChg>
      </pc:sldChg>
      <pc:sldChg chg="modSp mod">
        <pc:chgData name="Tharun Konduru" userId="32329a76721ceca9" providerId="LiveId" clId="{FC62A429-EB12-40D6-ADF4-9B446E7FB121}" dt="2023-04-25T05:48:06.864" v="937" actId="14100"/>
        <pc:sldMkLst>
          <pc:docMk/>
          <pc:sldMk cId="332799247" sldId="258"/>
        </pc:sldMkLst>
        <pc:spChg chg="mod">
          <ac:chgData name="Tharun Konduru" userId="32329a76721ceca9" providerId="LiveId" clId="{FC62A429-EB12-40D6-ADF4-9B446E7FB121}" dt="2023-04-25T05:47:59.123" v="936" actId="12"/>
          <ac:spMkLst>
            <pc:docMk/>
            <pc:sldMk cId="332799247" sldId="258"/>
            <ac:spMk id="3" creationId="{1CF4E23F-C93B-7B67-A2B2-B258476C56BD}"/>
          </ac:spMkLst>
        </pc:spChg>
        <pc:picChg chg="mod">
          <ac:chgData name="Tharun Konduru" userId="32329a76721ceca9" providerId="LiveId" clId="{FC62A429-EB12-40D6-ADF4-9B446E7FB121}" dt="2023-04-25T05:48:06.864" v="937" actId="14100"/>
          <ac:picMkLst>
            <pc:docMk/>
            <pc:sldMk cId="332799247" sldId="258"/>
            <ac:picMk id="5" creationId="{045CC70F-476A-449A-EEAC-6FA8F3B71093}"/>
          </ac:picMkLst>
        </pc:picChg>
      </pc:sldChg>
      <pc:sldChg chg="modSp mod">
        <pc:chgData name="Tharun Konduru" userId="32329a76721ceca9" providerId="LiveId" clId="{FC62A429-EB12-40D6-ADF4-9B446E7FB121}" dt="2023-04-25T05:17:48.417" v="537" actId="20577"/>
        <pc:sldMkLst>
          <pc:docMk/>
          <pc:sldMk cId="1885369362" sldId="260"/>
        </pc:sldMkLst>
        <pc:spChg chg="mod">
          <ac:chgData name="Tharun Konduru" userId="32329a76721ceca9" providerId="LiveId" clId="{FC62A429-EB12-40D6-ADF4-9B446E7FB121}" dt="2023-04-25T05:17:48.417" v="537" actId="20577"/>
          <ac:spMkLst>
            <pc:docMk/>
            <pc:sldMk cId="1885369362" sldId="260"/>
            <ac:spMk id="3" creationId="{16A5DB42-EB55-C957-E9FE-DAEB0C022AB9}"/>
          </ac:spMkLst>
        </pc:spChg>
      </pc:sldChg>
      <pc:sldChg chg="addSp delSp modSp mod">
        <pc:chgData name="Tharun Konduru" userId="32329a76721ceca9" providerId="LiveId" clId="{FC62A429-EB12-40D6-ADF4-9B446E7FB121}" dt="2023-04-25T05:50:15.245" v="1048" actId="5793"/>
        <pc:sldMkLst>
          <pc:docMk/>
          <pc:sldMk cId="1112190193" sldId="261"/>
        </pc:sldMkLst>
        <pc:spChg chg="mod">
          <ac:chgData name="Tharun Konduru" userId="32329a76721ceca9" providerId="LiveId" clId="{FC62A429-EB12-40D6-ADF4-9B446E7FB121}" dt="2023-04-25T05:50:15.245" v="1048" actId="5793"/>
          <ac:spMkLst>
            <pc:docMk/>
            <pc:sldMk cId="1112190193" sldId="261"/>
            <ac:spMk id="3" creationId="{322FF3E8-2EEB-030F-C7FF-2632F8A18F62}"/>
          </ac:spMkLst>
        </pc:spChg>
        <pc:picChg chg="add del mod">
          <ac:chgData name="Tharun Konduru" userId="32329a76721ceca9" providerId="LiveId" clId="{FC62A429-EB12-40D6-ADF4-9B446E7FB121}" dt="2023-04-25T04:44:50.201" v="5"/>
          <ac:picMkLst>
            <pc:docMk/>
            <pc:sldMk cId="1112190193" sldId="261"/>
            <ac:picMk id="5" creationId="{A4434709-7E9F-E79A-D208-0BB9C3D1B954}"/>
          </ac:picMkLst>
        </pc:picChg>
        <pc:picChg chg="add mod">
          <ac:chgData name="Tharun Konduru" userId="32329a76721ceca9" providerId="LiveId" clId="{FC62A429-EB12-40D6-ADF4-9B446E7FB121}" dt="2023-04-25T05:15:58.940" v="515" actId="14100"/>
          <ac:picMkLst>
            <pc:docMk/>
            <pc:sldMk cId="1112190193" sldId="261"/>
            <ac:picMk id="7" creationId="{9C79DE13-ECC5-730D-AB59-0A6E0EAEAB72}"/>
          </ac:picMkLst>
        </pc:picChg>
      </pc:sldChg>
      <pc:sldChg chg="addSp modSp new mod ord">
        <pc:chgData name="Tharun Konduru" userId="32329a76721ceca9" providerId="LiveId" clId="{FC62A429-EB12-40D6-ADF4-9B446E7FB121}" dt="2023-04-25T05:48:44.011" v="939"/>
        <pc:sldMkLst>
          <pc:docMk/>
          <pc:sldMk cId="2686224931" sldId="262"/>
        </pc:sldMkLst>
        <pc:spChg chg="mod">
          <ac:chgData name="Tharun Konduru" userId="32329a76721ceca9" providerId="LiveId" clId="{FC62A429-EB12-40D6-ADF4-9B446E7FB121}" dt="2023-04-25T04:46:29.228" v="39" actId="14100"/>
          <ac:spMkLst>
            <pc:docMk/>
            <pc:sldMk cId="2686224931" sldId="262"/>
            <ac:spMk id="2" creationId="{E0F288C1-A118-FF9F-74A7-1A635815F494}"/>
          </ac:spMkLst>
        </pc:spChg>
        <pc:spChg chg="mod">
          <ac:chgData name="Tharun Konduru" userId="32329a76721ceca9" providerId="LiveId" clId="{FC62A429-EB12-40D6-ADF4-9B446E7FB121}" dt="2023-04-25T04:59:52.867" v="96" actId="12"/>
          <ac:spMkLst>
            <pc:docMk/>
            <pc:sldMk cId="2686224931" sldId="262"/>
            <ac:spMk id="3" creationId="{9F8F860B-90C2-9148-763B-34DB903E35E1}"/>
          </ac:spMkLst>
        </pc:spChg>
        <pc:picChg chg="add mod">
          <ac:chgData name="Tharun Konduru" userId="32329a76721ceca9" providerId="LiveId" clId="{FC62A429-EB12-40D6-ADF4-9B446E7FB121}" dt="2023-04-25T04:52:09.211" v="52" actId="14100"/>
          <ac:picMkLst>
            <pc:docMk/>
            <pc:sldMk cId="2686224931" sldId="262"/>
            <ac:picMk id="5" creationId="{B3CF10C4-2821-4A54-5E47-CEB5833B2F4E}"/>
          </ac:picMkLst>
        </pc:picChg>
      </pc:sldChg>
      <pc:sldChg chg="addSp modSp new mod">
        <pc:chgData name="Tharun Konduru" userId="32329a76721ceca9" providerId="LiveId" clId="{FC62A429-EB12-40D6-ADF4-9B446E7FB121}" dt="2023-04-25T05:09:24.543" v="340" actId="20577"/>
        <pc:sldMkLst>
          <pc:docMk/>
          <pc:sldMk cId="2591783826" sldId="263"/>
        </pc:sldMkLst>
        <pc:spChg chg="mod">
          <ac:chgData name="Tharun Konduru" userId="32329a76721ceca9" providerId="LiveId" clId="{FC62A429-EB12-40D6-ADF4-9B446E7FB121}" dt="2023-04-25T04:53:12.288" v="91" actId="2711"/>
          <ac:spMkLst>
            <pc:docMk/>
            <pc:sldMk cId="2591783826" sldId="263"/>
            <ac:spMk id="2" creationId="{8284E838-07FE-0177-181C-93C87B827E3D}"/>
          </ac:spMkLst>
        </pc:spChg>
        <pc:spChg chg="mod">
          <ac:chgData name="Tharun Konduru" userId="32329a76721ceca9" providerId="LiveId" clId="{FC62A429-EB12-40D6-ADF4-9B446E7FB121}" dt="2023-04-25T05:09:24.543" v="340" actId="20577"/>
          <ac:spMkLst>
            <pc:docMk/>
            <pc:sldMk cId="2591783826" sldId="263"/>
            <ac:spMk id="3" creationId="{BA960108-459F-05EE-C50A-0E43F727068B}"/>
          </ac:spMkLst>
        </pc:spChg>
        <pc:picChg chg="add mod">
          <ac:chgData name="Tharun Konduru" userId="32329a76721ceca9" providerId="LiveId" clId="{FC62A429-EB12-40D6-ADF4-9B446E7FB121}" dt="2023-04-25T05:08:32.326" v="279" actId="14100"/>
          <ac:picMkLst>
            <pc:docMk/>
            <pc:sldMk cId="2591783826" sldId="263"/>
            <ac:picMk id="1026" creationId="{019364D2-2F9C-8AC8-685A-7942849FA10C}"/>
          </ac:picMkLst>
        </pc:picChg>
      </pc:sldChg>
      <pc:sldChg chg="addSp delSp modSp new del mod">
        <pc:chgData name="Tharun Konduru" userId="32329a76721ceca9" providerId="LiveId" clId="{FC62A429-EB12-40D6-ADF4-9B446E7FB121}" dt="2023-04-25T04:52:54.352" v="73" actId="47"/>
        <pc:sldMkLst>
          <pc:docMk/>
          <pc:sldMk cId="2752786681" sldId="263"/>
        </pc:sldMkLst>
        <pc:spChg chg="del mod">
          <ac:chgData name="Tharun Konduru" userId="32329a76721ceca9" providerId="LiveId" clId="{FC62A429-EB12-40D6-ADF4-9B446E7FB121}" dt="2023-04-25T04:52:48.460" v="72" actId="478"/>
          <ac:spMkLst>
            <pc:docMk/>
            <pc:sldMk cId="2752786681" sldId="263"/>
            <ac:spMk id="2" creationId="{096FBEB7-DF31-F8E4-0F04-8B7E995156BE}"/>
          </ac:spMkLst>
        </pc:spChg>
        <pc:spChg chg="add mod">
          <ac:chgData name="Tharun Konduru" userId="32329a76721ceca9" providerId="LiveId" clId="{FC62A429-EB12-40D6-ADF4-9B446E7FB121}" dt="2023-04-25T04:52:48.460" v="72" actId="478"/>
          <ac:spMkLst>
            <pc:docMk/>
            <pc:sldMk cId="2752786681" sldId="263"/>
            <ac:spMk id="5" creationId="{263DD338-5C81-3CBA-DB48-2E1A25C99F29}"/>
          </ac:spMkLst>
        </pc:spChg>
      </pc:sldChg>
      <pc:sldChg chg="modSp new mod">
        <pc:chgData name="Tharun Konduru" userId="32329a76721ceca9" providerId="LiveId" clId="{FC62A429-EB12-40D6-ADF4-9B446E7FB121}" dt="2023-04-25T05:28:09.944" v="930" actId="12"/>
        <pc:sldMkLst>
          <pc:docMk/>
          <pc:sldMk cId="1502072883" sldId="264"/>
        </pc:sldMkLst>
        <pc:spChg chg="mod">
          <ac:chgData name="Tharun Konduru" userId="32329a76721ceca9" providerId="LiveId" clId="{FC62A429-EB12-40D6-ADF4-9B446E7FB121}" dt="2023-04-25T05:18:23.924" v="563" actId="2711"/>
          <ac:spMkLst>
            <pc:docMk/>
            <pc:sldMk cId="1502072883" sldId="264"/>
            <ac:spMk id="2" creationId="{DA278023-B50B-738F-4243-75A12B02AED9}"/>
          </ac:spMkLst>
        </pc:spChg>
        <pc:spChg chg="mod">
          <ac:chgData name="Tharun Konduru" userId="32329a76721ceca9" providerId="LiveId" clId="{FC62A429-EB12-40D6-ADF4-9B446E7FB121}" dt="2023-04-25T05:28:09.944" v="930" actId="12"/>
          <ac:spMkLst>
            <pc:docMk/>
            <pc:sldMk cId="1502072883" sldId="264"/>
            <ac:spMk id="3" creationId="{14290025-2FFA-C8AD-A31D-3DDD967FDBE2}"/>
          </ac:spMkLst>
        </pc:spChg>
      </pc:sldChg>
      <pc:sldChg chg="modSp new mod">
        <pc:chgData name="Tharun Konduru" userId="32329a76721ceca9" providerId="LiveId" clId="{FC62A429-EB12-40D6-ADF4-9B446E7FB121}" dt="2023-04-25T05:27:57.625" v="929"/>
        <pc:sldMkLst>
          <pc:docMk/>
          <pc:sldMk cId="1682561218" sldId="265"/>
        </pc:sldMkLst>
        <pc:spChg chg="mod">
          <ac:chgData name="Tharun Konduru" userId="32329a76721ceca9" providerId="LiveId" clId="{FC62A429-EB12-40D6-ADF4-9B446E7FB121}" dt="2023-04-25T05:26:33.224" v="928" actId="2711"/>
          <ac:spMkLst>
            <pc:docMk/>
            <pc:sldMk cId="1682561218" sldId="265"/>
            <ac:spMk id="2" creationId="{0CAACDD7-01B9-46B9-48E2-3A8D9E95D030}"/>
          </ac:spMkLst>
        </pc:spChg>
        <pc:spChg chg="mod">
          <ac:chgData name="Tharun Konduru" userId="32329a76721ceca9" providerId="LiveId" clId="{FC62A429-EB12-40D6-ADF4-9B446E7FB121}" dt="2023-04-25T05:27:57.625" v="929"/>
          <ac:spMkLst>
            <pc:docMk/>
            <pc:sldMk cId="1682561218" sldId="265"/>
            <ac:spMk id="3" creationId="{8A1C474E-DB97-99CF-2121-A435AFAC301B}"/>
          </ac:spMkLst>
        </pc:spChg>
      </pc:sldChg>
      <pc:sldChg chg="addSp modSp new mod">
        <pc:chgData name="Tharun Konduru" userId="32329a76721ceca9" providerId="LiveId" clId="{FC62A429-EB12-40D6-ADF4-9B446E7FB121}" dt="2023-04-25T05:56:42.200" v="1137" actId="1076"/>
        <pc:sldMkLst>
          <pc:docMk/>
          <pc:sldMk cId="285204319" sldId="266"/>
        </pc:sldMkLst>
        <pc:spChg chg="mod">
          <ac:chgData name="Tharun Konduru" userId="32329a76721ceca9" providerId="LiveId" clId="{FC62A429-EB12-40D6-ADF4-9B446E7FB121}" dt="2023-04-25T05:51:15.897" v="1084" actId="2711"/>
          <ac:spMkLst>
            <pc:docMk/>
            <pc:sldMk cId="285204319" sldId="266"/>
            <ac:spMk id="2" creationId="{DA08FD72-F964-85EC-B0AE-059681025C69}"/>
          </ac:spMkLst>
        </pc:spChg>
        <pc:spChg chg="mod">
          <ac:chgData name="Tharun Konduru" userId="32329a76721ceca9" providerId="LiveId" clId="{FC62A429-EB12-40D6-ADF4-9B446E7FB121}" dt="2023-04-25T05:52:25.130" v="1121" actId="20577"/>
          <ac:spMkLst>
            <pc:docMk/>
            <pc:sldMk cId="285204319" sldId="266"/>
            <ac:spMk id="3" creationId="{E28525D6-A69E-703A-2C38-0E5CADEF5045}"/>
          </ac:spMkLst>
        </pc:spChg>
        <pc:picChg chg="add mod">
          <ac:chgData name="Tharun Konduru" userId="32329a76721ceca9" providerId="LiveId" clId="{FC62A429-EB12-40D6-ADF4-9B446E7FB121}" dt="2023-04-25T05:56:25.850" v="1134" actId="1076"/>
          <ac:picMkLst>
            <pc:docMk/>
            <pc:sldMk cId="285204319" sldId="266"/>
            <ac:picMk id="2050" creationId="{A8C60613-B79E-FAA0-72E4-B015E512DF29}"/>
          </ac:picMkLst>
        </pc:picChg>
        <pc:picChg chg="add mod">
          <ac:chgData name="Tharun Konduru" userId="32329a76721ceca9" providerId="LiveId" clId="{FC62A429-EB12-40D6-ADF4-9B446E7FB121}" dt="2023-04-25T05:56:42.200" v="1137" actId="1076"/>
          <ac:picMkLst>
            <pc:docMk/>
            <pc:sldMk cId="285204319" sldId="266"/>
            <ac:picMk id="2052" creationId="{1B59C737-AC75-C1BB-64DE-29EE5FE56B19}"/>
          </ac:picMkLst>
        </pc:picChg>
      </pc:sldChg>
      <pc:sldChg chg="delSp modSp new mod">
        <pc:chgData name="Tharun Konduru" userId="32329a76721ceca9" providerId="LiveId" clId="{FC62A429-EB12-40D6-ADF4-9B446E7FB121}" dt="2023-04-25T05:57:18.614" v="1148" actId="21"/>
        <pc:sldMkLst>
          <pc:docMk/>
          <pc:sldMk cId="3012360124" sldId="267"/>
        </pc:sldMkLst>
        <pc:spChg chg="mod">
          <ac:chgData name="Tharun Konduru" userId="32329a76721ceca9" providerId="LiveId" clId="{FC62A429-EB12-40D6-ADF4-9B446E7FB121}" dt="2023-04-25T05:57:07.975" v="1147" actId="20577"/>
          <ac:spMkLst>
            <pc:docMk/>
            <pc:sldMk cId="3012360124" sldId="267"/>
            <ac:spMk id="2" creationId="{4F545760-42A2-C2CA-E819-692FFFF74470}"/>
          </ac:spMkLst>
        </pc:spChg>
        <pc:spChg chg="del">
          <ac:chgData name="Tharun Konduru" userId="32329a76721ceca9" providerId="LiveId" clId="{FC62A429-EB12-40D6-ADF4-9B446E7FB121}" dt="2023-04-25T05:57:18.614" v="1148" actId="21"/>
          <ac:spMkLst>
            <pc:docMk/>
            <pc:sldMk cId="3012360124" sldId="267"/>
            <ac:spMk id="3" creationId="{6EE352BF-E821-A2E4-5135-DDC21572E1C2}"/>
          </ac:spMkLst>
        </pc:spChg>
      </pc:sldChg>
      <pc:sldChg chg="new del">
        <pc:chgData name="Tharun Konduru" userId="32329a76721ceca9" providerId="LiveId" clId="{FC62A429-EB12-40D6-ADF4-9B446E7FB121}" dt="2023-04-25T05:52:56.811" v="1123" actId="47"/>
        <pc:sldMkLst>
          <pc:docMk/>
          <pc:sldMk cId="3729640889"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F86DF0-3054-46F2-84C0-FFF1DC017881}"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F2D88-DE3C-4E81-A2D7-27F33D156148}" type="slidenum">
              <a:rPr lang="en-IN" smtClean="0"/>
              <a:t>‹#›</a:t>
            </a:fld>
            <a:endParaRPr lang="en-IN"/>
          </a:p>
        </p:txBody>
      </p:sp>
    </p:spTree>
    <p:extLst>
      <p:ext uri="{BB962C8B-B14F-4D97-AF65-F5344CB8AC3E}">
        <p14:creationId xmlns:p14="http://schemas.microsoft.com/office/powerpoint/2010/main" val="4066831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F86DF0-3054-46F2-84C0-FFF1DC017881}"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BF2D88-DE3C-4E81-A2D7-27F33D156148}" type="slidenum">
              <a:rPr lang="en-IN" smtClean="0"/>
              <a:t>‹#›</a:t>
            </a:fld>
            <a:endParaRPr lang="en-IN"/>
          </a:p>
        </p:txBody>
      </p:sp>
    </p:spTree>
    <p:extLst>
      <p:ext uri="{BB962C8B-B14F-4D97-AF65-F5344CB8AC3E}">
        <p14:creationId xmlns:p14="http://schemas.microsoft.com/office/powerpoint/2010/main" val="189199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86DF0-3054-46F2-84C0-FFF1DC017881}"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F2D88-DE3C-4E81-A2D7-27F33D156148}" type="slidenum">
              <a:rPr lang="en-IN" smtClean="0"/>
              <a:t>‹#›</a:t>
            </a:fld>
            <a:endParaRPr lang="en-IN"/>
          </a:p>
        </p:txBody>
      </p:sp>
    </p:spTree>
    <p:extLst>
      <p:ext uri="{BB962C8B-B14F-4D97-AF65-F5344CB8AC3E}">
        <p14:creationId xmlns:p14="http://schemas.microsoft.com/office/powerpoint/2010/main" val="3805457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4F86DF0-3054-46F2-84C0-FFF1DC017881}"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F2D88-DE3C-4E81-A2D7-27F33D156148}" type="slidenum">
              <a:rPr lang="en-IN" smtClean="0"/>
              <a:t>‹#›</a:t>
            </a:fld>
            <a:endParaRPr lang="en-IN"/>
          </a:p>
        </p:txBody>
      </p:sp>
    </p:spTree>
    <p:extLst>
      <p:ext uri="{BB962C8B-B14F-4D97-AF65-F5344CB8AC3E}">
        <p14:creationId xmlns:p14="http://schemas.microsoft.com/office/powerpoint/2010/main" val="3668081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4F86DF0-3054-46F2-84C0-FFF1DC017881}"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F2D88-DE3C-4E81-A2D7-27F33D156148}" type="slidenum">
              <a:rPr lang="en-IN" smtClean="0"/>
              <a:t>‹#›</a:t>
            </a:fld>
            <a:endParaRPr lang="en-IN"/>
          </a:p>
        </p:txBody>
      </p:sp>
    </p:spTree>
    <p:extLst>
      <p:ext uri="{BB962C8B-B14F-4D97-AF65-F5344CB8AC3E}">
        <p14:creationId xmlns:p14="http://schemas.microsoft.com/office/powerpoint/2010/main" val="2173208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86DF0-3054-46F2-84C0-FFF1DC017881}"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F2D88-DE3C-4E81-A2D7-27F33D156148}" type="slidenum">
              <a:rPr lang="en-IN" smtClean="0"/>
              <a:t>‹#›</a:t>
            </a:fld>
            <a:endParaRPr lang="en-IN"/>
          </a:p>
        </p:txBody>
      </p:sp>
    </p:spTree>
    <p:extLst>
      <p:ext uri="{BB962C8B-B14F-4D97-AF65-F5344CB8AC3E}">
        <p14:creationId xmlns:p14="http://schemas.microsoft.com/office/powerpoint/2010/main" val="2358159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86DF0-3054-46F2-84C0-FFF1DC017881}"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F2D88-DE3C-4E81-A2D7-27F33D156148}" type="slidenum">
              <a:rPr lang="en-IN" smtClean="0"/>
              <a:t>‹#›</a:t>
            </a:fld>
            <a:endParaRPr lang="en-IN"/>
          </a:p>
        </p:txBody>
      </p:sp>
    </p:spTree>
    <p:extLst>
      <p:ext uri="{BB962C8B-B14F-4D97-AF65-F5344CB8AC3E}">
        <p14:creationId xmlns:p14="http://schemas.microsoft.com/office/powerpoint/2010/main" val="3286590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86DF0-3054-46F2-84C0-FFF1DC017881}"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F2D88-DE3C-4E81-A2D7-27F33D156148}" type="slidenum">
              <a:rPr lang="en-IN" smtClean="0"/>
              <a:t>‹#›</a:t>
            </a:fld>
            <a:endParaRPr lang="en-IN"/>
          </a:p>
        </p:txBody>
      </p:sp>
    </p:spTree>
    <p:extLst>
      <p:ext uri="{BB962C8B-B14F-4D97-AF65-F5344CB8AC3E}">
        <p14:creationId xmlns:p14="http://schemas.microsoft.com/office/powerpoint/2010/main" val="109338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86DF0-3054-46F2-84C0-FFF1DC017881}"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F2D88-DE3C-4E81-A2D7-27F33D156148}" type="slidenum">
              <a:rPr lang="en-IN" smtClean="0"/>
              <a:t>‹#›</a:t>
            </a:fld>
            <a:endParaRPr lang="en-IN"/>
          </a:p>
        </p:txBody>
      </p:sp>
    </p:spTree>
    <p:extLst>
      <p:ext uri="{BB962C8B-B14F-4D97-AF65-F5344CB8AC3E}">
        <p14:creationId xmlns:p14="http://schemas.microsoft.com/office/powerpoint/2010/main" val="58450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86DF0-3054-46F2-84C0-FFF1DC017881}"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F2D88-DE3C-4E81-A2D7-27F33D156148}" type="slidenum">
              <a:rPr lang="en-IN" smtClean="0"/>
              <a:t>‹#›</a:t>
            </a:fld>
            <a:endParaRPr lang="en-IN"/>
          </a:p>
        </p:txBody>
      </p:sp>
    </p:spTree>
    <p:extLst>
      <p:ext uri="{BB962C8B-B14F-4D97-AF65-F5344CB8AC3E}">
        <p14:creationId xmlns:p14="http://schemas.microsoft.com/office/powerpoint/2010/main" val="1550715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86DF0-3054-46F2-84C0-FFF1DC017881}"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F2D88-DE3C-4E81-A2D7-27F33D156148}" type="slidenum">
              <a:rPr lang="en-IN" smtClean="0"/>
              <a:t>‹#›</a:t>
            </a:fld>
            <a:endParaRPr lang="en-IN"/>
          </a:p>
        </p:txBody>
      </p:sp>
    </p:spTree>
    <p:extLst>
      <p:ext uri="{BB962C8B-B14F-4D97-AF65-F5344CB8AC3E}">
        <p14:creationId xmlns:p14="http://schemas.microsoft.com/office/powerpoint/2010/main" val="20451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F86DF0-3054-46F2-84C0-FFF1DC017881}"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BF2D88-DE3C-4E81-A2D7-27F33D156148}" type="slidenum">
              <a:rPr lang="en-IN" smtClean="0"/>
              <a:t>‹#›</a:t>
            </a:fld>
            <a:endParaRPr lang="en-IN"/>
          </a:p>
        </p:txBody>
      </p:sp>
    </p:spTree>
    <p:extLst>
      <p:ext uri="{BB962C8B-B14F-4D97-AF65-F5344CB8AC3E}">
        <p14:creationId xmlns:p14="http://schemas.microsoft.com/office/powerpoint/2010/main" val="4281402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F86DF0-3054-46F2-84C0-FFF1DC017881}" type="datetimeFigureOut">
              <a:rPr lang="en-IN" smtClean="0"/>
              <a:t>25-04-2023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BF2D88-DE3C-4E81-A2D7-27F33D156148}" type="slidenum">
              <a:rPr lang="en-IN" smtClean="0"/>
              <a:t>‹#›</a:t>
            </a:fld>
            <a:endParaRPr lang="en-IN"/>
          </a:p>
        </p:txBody>
      </p:sp>
    </p:spTree>
    <p:extLst>
      <p:ext uri="{BB962C8B-B14F-4D97-AF65-F5344CB8AC3E}">
        <p14:creationId xmlns:p14="http://schemas.microsoft.com/office/powerpoint/2010/main" val="3369593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F86DF0-3054-46F2-84C0-FFF1DC017881}" type="datetimeFigureOut">
              <a:rPr lang="en-IN" smtClean="0"/>
              <a:t>25-04-2023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BF2D88-DE3C-4E81-A2D7-27F33D156148}" type="slidenum">
              <a:rPr lang="en-IN" smtClean="0"/>
              <a:t>‹#›</a:t>
            </a:fld>
            <a:endParaRPr lang="en-IN"/>
          </a:p>
        </p:txBody>
      </p:sp>
    </p:spTree>
    <p:extLst>
      <p:ext uri="{BB962C8B-B14F-4D97-AF65-F5344CB8AC3E}">
        <p14:creationId xmlns:p14="http://schemas.microsoft.com/office/powerpoint/2010/main" val="2004948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86DF0-3054-46F2-84C0-FFF1DC017881}" type="datetimeFigureOut">
              <a:rPr lang="en-IN" smtClean="0"/>
              <a:t>25-04-2023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BF2D88-DE3C-4E81-A2D7-27F33D156148}" type="slidenum">
              <a:rPr lang="en-IN" smtClean="0"/>
              <a:t>‹#›</a:t>
            </a:fld>
            <a:endParaRPr lang="en-IN"/>
          </a:p>
        </p:txBody>
      </p:sp>
    </p:spTree>
    <p:extLst>
      <p:ext uri="{BB962C8B-B14F-4D97-AF65-F5344CB8AC3E}">
        <p14:creationId xmlns:p14="http://schemas.microsoft.com/office/powerpoint/2010/main" val="2740276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F86DF0-3054-46F2-84C0-FFF1DC017881}"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BF2D88-DE3C-4E81-A2D7-27F33D156148}" type="slidenum">
              <a:rPr lang="en-IN" smtClean="0"/>
              <a:t>‹#›</a:t>
            </a:fld>
            <a:endParaRPr lang="en-IN"/>
          </a:p>
        </p:txBody>
      </p:sp>
    </p:spTree>
    <p:extLst>
      <p:ext uri="{BB962C8B-B14F-4D97-AF65-F5344CB8AC3E}">
        <p14:creationId xmlns:p14="http://schemas.microsoft.com/office/powerpoint/2010/main" val="948352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4F86DF0-3054-46F2-84C0-FFF1DC017881}" type="datetimeFigureOut">
              <a:rPr lang="en-IN" smtClean="0"/>
              <a:t>25-04-2023</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9CBF2D88-DE3C-4E81-A2D7-27F33D156148}" type="slidenum">
              <a:rPr lang="en-IN" smtClean="0"/>
              <a:t>‹#›</a:t>
            </a:fld>
            <a:endParaRPr lang="en-IN"/>
          </a:p>
        </p:txBody>
      </p:sp>
    </p:spTree>
    <p:extLst>
      <p:ext uri="{BB962C8B-B14F-4D97-AF65-F5344CB8AC3E}">
        <p14:creationId xmlns:p14="http://schemas.microsoft.com/office/powerpoint/2010/main" val="1627633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4F86DF0-3054-46F2-84C0-FFF1DC017881}" type="datetimeFigureOut">
              <a:rPr lang="en-IN" smtClean="0"/>
              <a:t>25-04-2023</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CBF2D88-DE3C-4E81-A2D7-27F33D156148}" type="slidenum">
              <a:rPr lang="en-IN" smtClean="0"/>
              <a:t>‹#›</a:t>
            </a:fld>
            <a:endParaRPr lang="en-IN"/>
          </a:p>
        </p:txBody>
      </p:sp>
    </p:spTree>
    <p:extLst>
      <p:ext uri="{BB962C8B-B14F-4D97-AF65-F5344CB8AC3E}">
        <p14:creationId xmlns:p14="http://schemas.microsoft.com/office/powerpoint/2010/main" val="372319485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CF33-653E-C8D4-8A88-D615A81F46ED}"/>
              </a:ext>
            </a:extLst>
          </p:cNvPr>
          <p:cNvSpPr>
            <a:spLocks noGrp="1"/>
          </p:cNvSpPr>
          <p:nvPr>
            <p:ph type="ctrTitle"/>
          </p:nvPr>
        </p:nvSpPr>
        <p:spPr/>
        <p:txBody>
          <a:bodyPr/>
          <a:lstStyle/>
          <a:p>
            <a:r>
              <a:rPr lang="en-US" dirty="0"/>
              <a:t>Attendance Management System</a:t>
            </a:r>
            <a:endParaRPr lang="en-IN" dirty="0"/>
          </a:p>
        </p:txBody>
      </p:sp>
      <p:sp>
        <p:nvSpPr>
          <p:cNvPr id="3" name="Subtitle 2">
            <a:extLst>
              <a:ext uri="{FF2B5EF4-FFF2-40B4-BE49-F238E27FC236}">
                <a16:creationId xmlns:a16="http://schemas.microsoft.com/office/drawing/2014/main" id="{275E260D-FA73-A5C3-9188-DB676D7F3D7F}"/>
              </a:ext>
            </a:extLst>
          </p:cNvPr>
          <p:cNvSpPr>
            <a:spLocks noGrp="1"/>
          </p:cNvSpPr>
          <p:nvPr>
            <p:ph type="subTitle" idx="1"/>
          </p:nvPr>
        </p:nvSpPr>
        <p:spPr>
          <a:xfrm>
            <a:off x="2692398" y="3657596"/>
            <a:ext cx="6815669" cy="1515533"/>
          </a:xfrm>
        </p:spPr>
        <p:txBody>
          <a:bodyPr>
            <a:normAutofit fontScale="92500" lnSpcReduction="10000"/>
          </a:bodyPr>
          <a:lstStyle/>
          <a:p>
            <a:r>
              <a:rPr lang="en-US" dirty="0"/>
              <a:t>Done by</a:t>
            </a:r>
          </a:p>
          <a:p>
            <a:r>
              <a:rPr lang="en-US" dirty="0"/>
              <a:t>                                  </a:t>
            </a:r>
            <a:r>
              <a:rPr lang="en-US" sz="1900" dirty="0"/>
              <a:t>Konduru Tharun</a:t>
            </a:r>
          </a:p>
          <a:p>
            <a:r>
              <a:rPr lang="en-US" sz="1900" dirty="0"/>
              <a:t>                                Shaik Jafer Ali</a:t>
            </a:r>
          </a:p>
          <a:p>
            <a:r>
              <a:rPr lang="en-US" sz="1900" dirty="0"/>
              <a:t>                                                     Chettamoni Vamshi Krishna</a:t>
            </a:r>
            <a:endParaRPr lang="en-IN" sz="1900" dirty="0"/>
          </a:p>
        </p:txBody>
      </p:sp>
    </p:spTree>
    <p:extLst>
      <p:ext uri="{BB962C8B-B14F-4D97-AF65-F5344CB8AC3E}">
        <p14:creationId xmlns:p14="http://schemas.microsoft.com/office/powerpoint/2010/main" val="209067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ACDD7-01B9-46B9-48E2-3A8D9E95D030}"/>
              </a:ext>
            </a:extLst>
          </p:cNvPr>
          <p:cNvSpPr>
            <a:spLocks noGrp="1"/>
          </p:cNvSpPr>
          <p:nvPr>
            <p:ph type="title"/>
          </p:nvPr>
        </p:nvSpPr>
        <p:spPr/>
        <p:txBody>
          <a:bodyPr/>
          <a:lstStyle/>
          <a:p>
            <a:r>
              <a:rPr lang="en-US" dirty="0">
                <a:latin typeface="Algerian" panose="04020705040A02060702" pitchFamily="82" charset="0"/>
              </a:rPr>
              <a:t>conclusion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8A1C474E-DB97-99CF-2121-A435AFAC301B}"/>
              </a:ext>
            </a:extLst>
          </p:cNvPr>
          <p:cNvSpPr>
            <a:spLocks noGrp="1"/>
          </p:cNvSpPr>
          <p:nvPr>
            <p:ph idx="1"/>
          </p:nvPr>
        </p:nvSpPr>
        <p:spPr/>
        <p:txBody>
          <a:bodyPr/>
          <a:lstStyle/>
          <a:p>
            <a:r>
              <a:rPr lang="en-US" dirty="0"/>
              <a:t>Overall, the implementation of a digital student attendance management system can lead to better student performance, improved communication between teachers and parents, and increased accountability for student attendance. It is an effective tool that can help educational institutions streamline their attendance tracking processes and improve the overall educational experience for students.</a:t>
            </a:r>
            <a:endParaRPr lang="en-IN" dirty="0"/>
          </a:p>
        </p:txBody>
      </p:sp>
    </p:spTree>
    <p:extLst>
      <p:ext uri="{BB962C8B-B14F-4D97-AF65-F5344CB8AC3E}">
        <p14:creationId xmlns:p14="http://schemas.microsoft.com/office/powerpoint/2010/main" val="1682561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FD72-F964-85EC-B0AE-059681025C69}"/>
              </a:ext>
            </a:extLst>
          </p:cNvPr>
          <p:cNvSpPr>
            <a:spLocks noGrp="1"/>
          </p:cNvSpPr>
          <p:nvPr>
            <p:ph type="title"/>
          </p:nvPr>
        </p:nvSpPr>
        <p:spPr/>
        <p:txBody>
          <a:bodyPr/>
          <a:lstStyle/>
          <a:p>
            <a:r>
              <a:rPr lang="en-IN" dirty="0">
                <a:latin typeface="Algerian" panose="04020705040A02060702" pitchFamily="82" charset="0"/>
              </a:rPr>
              <a:t>Future enhancements</a:t>
            </a:r>
          </a:p>
        </p:txBody>
      </p:sp>
      <p:sp>
        <p:nvSpPr>
          <p:cNvPr id="3" name="Content Placeholder 2">
            <a:extLst>
              <a:ext uri="{FF2B5EF4-FFF2-40B4-BE49-F238E27FC236}">
                <a16:creationId xmlns:a16="http://schemas.microsoft.com/office/drawing/2014/main" id="{E28525D6-A69E-703A-2C38-0E5CADEF5045}"/>
              </a:ext>
            </a:extLst>
          </p:cNvPr>
          <p:cNvSpPr>
            <a:spLocks noGrp="1"/>
          </p:cNvSpPr>
          <p:nvPr>
            <p:ph idx="1"/>
          </p:nvPr>
        </p:nvSpPr>
        <p:spPr/>
        <p:txBody>
          <a:bodyPr/>
          <a:lstStyle/>
          <a:p>
            <a:pPr marL="342900" lvl="0" indent="-342900">
              <a:lnSpc>
                <a:spcPct val="103000"/>
              </a:lnSpc>
              <a:buFont typeface="+mj-lt"/>
              <a:buAutoNum type="romanUcPeriod"/>
            </a:pPr>
            <a:r>
              <a:rPr lang="en-IN" sz="1800" dirty="0">
                <a:solidFill>
                  <a:schemeClr val="tx1">
                    <a:lumMod val="95000"/>
                  </a:schemeClr>
                </a:solidFill>
                <a:effectLst/>
                <a:latin typeface="Times New Roman" panose="02020603050405020304" pitchFamily="18" charset="0"/>
                <a:ea typeface="Times New Roman" panose="02020603050405020304" pitchFamily="18" charset="0"/>
              </a:rPr>
              <a:t>Fingerprint</a:t>
            </a:r>
          </a:p>
          <a:p>
            <a:pPr marL="342900" lvl="0" indent="-342900">
              <a:lnSpc>
                <a:spcPct val="103000"/>
              </a:lnSpc>
              <a:buFont typeface="+mj-lt"/>
              <a:buAutoNum type="romanUcPeriod"/>
            </a:pPr>
            <a:r>
              <a:rPr lang="en-IN" sz="1800" dirty="0">
                <a:solidFill>
                  <a:schemeClr val="tx1">
                    <a:lumMod val="95000"/>
                  </a:schemeClr>
                </a:solidFill>
                <a:effectLst/>
                <a:latin typeface="Times New Roman" panose="02020603050405020304" pitchFamily="18" charset="0"/>
                <a:ea typeface="Times New Roman" panose="02020603050405020304" pitchFamily="18" charset="0"/>
              </a:rPr>
              <a:t>Face Recognition</a:t>
            </a:r>
          </a:p>
          <a:p>
            <a:pPr marL="342900" lvl="0" indent="-342900">
              <a:lnSpc>
                <a:spcPct val="103000"/>
              </a:lnSpc>
              <a:buFont typeface="+mj-lt"/>
              <a:buAutoNum type="romanUcPeriod"/>
            </a:pPr>
            <a:r>
              <a:rPr lang="en-IN" sz="1800" dirty="0">
                <a:solidFill>
                  <a:schemeClr val="tx1">
                    <a:lumMod val="95000"/>
                  </a:schemeClr>
                </a:solidFill>
                <a:effectLst/>
                <a:latin typeface="Times New Roman" panose="02020603050405020304" pitchFamily="18" charset="0"/>
                <a:ea typeface="Times New Roman" panose="02020603050405020304" pitchFamily="18" charset="0"/>
              </a:rPr>
              <a:t>Iris or Palm </a:t>
            </a:r>
          </a:p>
          <a:p>
            <a:pPr marL="342900" lvl="0" indent="-342900">
              <a:lnSpc>
                <a:spcPct val="103000"/>
              </a:lnSpc>
              <a:spcAft>
                <a:spcPts val="15"/>
              </a:spcAft>
              <a:buFont typeface="+mj-lt"/>
              <a:buAutoNum type="romanUcPeriod"/>
            </a:pPr>
            <a:r>
              <a:rPr lang="en-IN" sz="1800" dirty="0">
                <a:solidFill>
                  <a:schemeClr val="tx1">
                    <a:lumMod val="95000"/>
                  </a:schemeClr>
                </a:solidFill>
                <a:effectLst/>
                <a:latin typeface="Times New Roman" panose="02020603050405020304" pitchFamily="18" charset="0"/>
                <a:ea typeface="Times New Roman" panose="02020603050405020304" pitchFamily="18" charset="0"/>
              </a:rPr>
              <a:t>DNA – based recognition</a:t>
            </a:r>
          </a:p>
          <a:p>
            <a:pPr marL="342900" lvl="0" indent="-342900">
              <a:lnSpc>
                <a:spcPct val="103000"/>
              </a:lnSpc>
              <a:spcAft>
                <a:spcPts val="15"/>
              </a:spcAft>
              <a:buFont typeface="+mj-lt"/>
              <a:buAutoNum type="romanUcPeriod"/>
            </a:pPr>
            <a:r>
              <a:rPr lang="en-IN" sz="1800" dirty="0">
                <a:solidFill>
                  <a:schemeClr val="tx1">
                    <a:lumMod val="95000"/>
                  </a:schemeClr>
                </a:solidFill>
                <a:effectLst/>
                <a:latin typeface="Times New Roman" panose="02020603050405020304" pitchFamily="18" charset="0"/>
                <a:ea typeface="Times New Roman" panose="02020603050405020304" pitchFamily="18" charset="0"/>
              </a:rPr>
              <a:t>Customised reporting</a:t>
            </a:r>
          </a:p>
          <a:p>
            <a:pPr marL="800735" indent="-6350">
              <a:lnSpc>
                <a:spcPct val="103000"/>
              </a:lnSpc>
              <a:spcAft>
                <a:spcPts val="15"/>
              </a:spcAft>
            </a:pPr>
            <a:r>
              <a:rPr lang="en-IN" sz="1800" dirty="0">
                <a:solidFill>
                  <a:schemeClr val="tx1">
                    <a:lumMod val="95000"/>
                  </a:schemeClr>
                </a:solidFill>
                <a:effectLst/>
                <a:latin typeface="Times New Roman" panose="02020603050405020304" pitchFamily="18" charset="0"/>
                <a:ea typeface="Times New Roman" panose="02020603050405020304" pitchFamily="18" charset="0"/>
              </a:rPr>
              <a:t> </a:t>
            </a:r>
          </a:p>
          <a:p>
            <a:endParaRPr lang="en-IN" dirty="0"/>
          </a:p>
        </p:txBody>
      </p:sp>
      <p:pic>
        <p:nvPicPr>
          <p:cNvPr id="2050" name="Picture 2" descr="49,600+ Fingerprint Stock Photos, Pictures &amp; Royalty-Free ...">
            <a:extLst>
              <a:ext uri="{FF2B5EF4-FFF2-40B4-BE49-F238E27FC236}">
                <a16:creationId xmlns:a16="http://schemas.microsoft.com/office/drawing/2014/main" id="{A8C60613-B79E-FAA0-72E4-B015E512D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4765" y="1502165"/>
            <a:ext cx="2827605" cy="28276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2,900+ Face Recognition Illustrations, Royalty-Free Vector Graphics &amp; Clip  Art - iStock | Biometrics, Face scan, Award">
            <a:extLst>
              <a:ext uri="{FF2B5EF4-FFF2-40B4-BE49-F238E27FC236}">
                <a16:creationId xmlns:a16="http://schemas.microsoft.com/office/drawing/2014/main" id="{1B59C737-AC75-C1BB-64DE-29EE5FE56B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432" y="2915968"/>
            <a:ext cx="4085296" cy="2626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04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5760-42A2-C2CA-E819-692FFFF74470}"/>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301236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5C5D-BE7E-9210-6C0D-0B8943609A25}"/>
              </a:ext>
            </a:extLst>
          </p:cNvPr>
          <p:cNvSpPr>
            <a:spLocks noGrp="1"/>
          </p:cNvSpPr>
          <p:nvPr>
            <p:ph type="title"/>
          </p:nvPr>
        </p:nvSpPr>
        <p:spPr>
          <a:xfrm>
            <a:off x="1295402" y="698500"/>
            <a:ext cx="9609668" cy="1225550"/>
          </a:xfrm>
        </p:spPr>
        <p:txBody>
          <a:bodyPr>
            <a:normAutofit fontScale="90000"/>
          </a:bodyPr>
          <a:lstStyle/>
          <a:p>
            <a:br>
              <a:rPr lang="en-US" dirty="0"/>
            </a:br>
            <a:br>
              <a:rPr lang="en-IN" dirty="0"/>
            </a:br>
            <a:r>
              <a:rPr lang="en-IN" dirty="0">
                <a:latin typeface="Algerian" panose="04020705040A02060702" pitchFamily="82" charset="0"/>
              </a:rPr>
              <a:t>CONTENT</a:t>
            </a:r>
          </a:p>
        </p:txBody>
      </p:sp>
      <p:sp>
        <p:nvSpPr>
          <p:cNvPr id="3" name="Text Placeholder 2">
            <a:extLst>
              <a:ext uri="{FF2B5EF4-FFF2-40B4-BE49-F238E27FC236}">
                <a16:creationId xmlns:a16="http://schemas.microsoft.com/office/drawing/2014/main" id="{9B0DE089-EF46-2F83-3C61-A97BB38B1149}"/>
              </a:ext>
            </a:extLst>
          </p:cNvPr>
          <p:cNvSpPr>
            <a:spLocks noGrp="1"/>
          </p:cNvSpPr>
          <p:nvPr>
            <p:ph type="body" idx="1"/>
          </p:nvPr>
        </p:nvSpPr>
        <p:spPr>
          <a:xfrm>
            <a:off x="1295401" y="2355851"/>
            <a:ext cx="9609668" cy="2444750"/>
          </a:xfrm>
        </p:spPr>
        <p:txBody>
          <a:bodyPr/>
          <a:lstStyle/>
          <a:p>
            <a:r>
              <a:rPr lang="en-US" dirty="0"/>
              <a:t>                        </a:t>
            </a:r>
            <a:r>
              <a:rPr lang="en-US" b="1" dirty="0"/>
              <a:t>INTRODUCTION………………...</a:t>
            </a:r>
          </a:p>
          <a:p>
            <a:r>
              <a:rPr lang="en-US" sz="2000" b="1" dirty="0">
                <a:solidFill>
                  <a:schemeClr val="tx1">
                    <a:lumMod val="85000"/>
                    <a:lumOff val="15000"/>
                  </a:schemeClr>
                </a:solidFill>
              </a:rPr>
              <a:t>            </a:t>
            </a:r>
            <a:r>
              <a:rPr lang="en-US" sz="2000" b="1" dirty="0"/>
              <a:t>            </a:t>
            </a:r>
            <a:r>
              <a:rPr lang="en-IN" sz="2000" b="1" dirty="0"/>
              <a:t>OVERVIEW………………………. </a:t>
            </a:r>
          </a:p>
          <a:p>
            <a:r>
              <a:rPr lang="en-IN" b="1" dirty="0"/>
              <a:t>                        </a:t>
            </a:r>
            <a:r>
              <a:rPr lang="en-IN" sz="2000" b="1" dirty="0"/>
              <a:t>MODULES………………………...</a:t>
            </a:r>
          </a:p>
          <a:p>
            <a:r>
              <a:rPr lang="en-IN" sz="2000" b="1" dirty="0"/>
              <a:t>                        SAMPLE CODE…………………..</a:t>
            </a:r>
          </a:p>
          <a:p>
            <a:r>
              <a:rPr lang="en-IN" sz="2000" b="1" dirty="0"/>
              <a:t>                        OUTCOME………………………..</a:t>
            </a:r>
          </a:p>
          <a:p>
            <a:endParaRPr lang="en-IN" sz="2000" dirty="0">
              <a:solidFill>
                <a:schemeClr val="tx1">
                  <a:lumMod val="85000"/>
                  <a:lumOff val="15000"/>
                </a:schemeClr>
              </a:solidFill>
            </a:endParaRPr>
          </a:p>
        </p:txBody>
      </p:sp>
    </p:spTree>
    <p:extLst>
      <p:ext uri="{BB962C8B-B14F-4D97-AF65-F5344CB8AC3E}">
        <p14:creationId xmlns:p14="http://schemas.microsoft.com/office/powerpoint/2010/main" val="300102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1B1E-F7AE-406F-EEB0-5DF3757981FE}"/>
              </a:ext>
            </a:extLst>
          </p:cNvPr>
          <p:cNvSpPr>
            <a:spLocks noGrp="1"/>
          </p:cNvSpPr>
          <p:nvPr>
            <p:ph type="title"/>
          </p:nvPr>
        </p:nvSpPr>
        <p:spPr>
          <a:xfrm>
            <a:off x="120651" y="152401"/>
            <a:ext cx="3759200" cy="457199"/>
          </a:xfrm>
        </p:spPr>
        <p:txBody>
          <a:bodyPr>
            <a:normAutofit fontScale="90000"/>
          </a:bodyPr>
          <a:lstStyle/>
          <a:p>
            <a:r>
              <a:rPr lang="en-US" dirty="0"/>
              <a:t>Introduction :</a:t>
            </a:r>
            <a:endParaRPr lang="en-IN" dirty="0"/>
          </a:p>
        </p:txBody>
      </p:sp>
      <p:sp>
        <p:nvSpPr>
          <p:cNvPr id="3" name="Text Placeholder 2">
            <a:extLst>
              <a:ext uri="{FF2B5EF4-FFF2-40B4-BE49-F238E27FC236}">
                <a16:creationId xmlns:a16="http://schemas.microsoft.com/office/drawing/2014/main" id="{1CF4E23F-C93B-7B67-A2B2-B258476C56BD}"/>
              </a:ext>
            </a:extLst>
          </p:cNvPr>
          <p:cNvSpPr>
            <a:spLocks noGrp="1"/>
          </p:cNvSpPr>
          <p:nvPr>
            <p:ph type="body" idx="1"/>
          </p:nvPr>
        </p:nvSpPr>
        <p:spPr>
          <a:xfrm>
            <a:off x="436560" y="1301750"/>
            <a:ext cx="10186989" cy="3397250"/>
          </a:xfrm>
        </p:spPr>
        <p:txBody>
          <a:bodyPr>
            <a:normAutofit/>
          </a:bodyPr>
          <a:lstStyle/>
          <a:p>
            <a:pPr marL="342900" indent="-342900">
              <a:buFont typeface="Wingdings" panose="05000000000000000000" pitchFamily="2" charset="2"/>
              <a:buChar char="Ø"/>
            </a:pPr>
            <a:r>
              <a:rPr lang="en-US" dirty="0"/>
              <a:t>Attendance Management System makes the user convenient to access and mark attendance at any time any where.</a:t>
            </a:r>
          </a:p>
          <a:p>
            <a:pPr marL="342900" indent="-342900">
              <a:buFont typeface="Wingdings" panose="05000000000000000000" pitchFamily="2" charset="2"/>
              <a:buChar char="Ø"/>
            </a:pPr>
            <a:r>
              <a:rPr lang="en-US" sz="2400" dirty="0"/>
              <a:t>It makes the task more easier to mark attendance of any student it is user friendly to the user.</a:t>
            </a:r>
          </a:p>
          <a:p>
            <a:pPr marL="342900" indent="-342900">
              <a:buFont typeface="Wingdings" panose="05000000000000000000" pitchFamily="2" charset="2"/>
              <a:buChar char="Ø"/>
            </a:pPr>
            <a:r>
              <a:rPr lang="en-US" sz="2400" dirty="0"/>
              <a:t>the whole in formation is recorded in the data base it makes the user to store and the  record the  data of any day  this helps mainly in the universities and schools to make the task more convenient for staff to use.</a:t>
            </a:r>
          </a:p>
          <a:p>
            <a:endParaRPr lang="en-US" sz="2400" dirty="0"/>
          </a:p>
          <a:p>
            <a:endParaRPr lang="en-IN" sz="2400" dirty="0"/>
          </a:p>
        </p:txBody>
      </p:sp>
      <p:pic>
        <p:nvPicPr>
          <p:cNvPr id="5" name="Picture 4">
            <a:extLst>
              <a:ext uri="{FF2B5EF4-FFF2-40B4-BE49-F238E27FC236}">
                <a16:creationId xmlns:a16="http://schemas.microsoft.com/office/drawing/2014/main" id="{045CC70F-476A-449A-EEAC-6FA8F3B71093}"/>
              </a:ext>
            </a:extLst>
          </p:cNvPr>
          <p:cNvPicPr>
            <a:picLocks noChangeAspect="1"/>
          </p:cNvPicPr>
          <p:nvPr/>
        </p:nvPicPr>
        <p:blipFill>
          <a:blip r:embed="rId2"/>
          <a:stretch>
            <a:fillRect/>
          </a:stretch>
        </p:blipFill>
        <p:spPr>
          <a:xfrm>
            <a:off x="6369050" y="3674691"/>
            <a:ext cx="5333999" cy="3071836"/>
          </a:xfrm>
          <a:prstGeom prst="rect">
            <a:avLst/>
          </a:prstGeom>
        </p:spPr>
      </p:pic>
    </p:spTree>
    <p:extLst>
      <p:ext uri="{BB962C8B-B14F-4D97-AF65-F5344CB8AC3E}">
        <p14:creationId xmlns:p14="http://schemas.microsoft.com/office/powerpoint/2010/main" val="332799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D11CD-3E85-A24F-D66C-7D3D6BD635B8}"/>
              </a:ext>
            </a:extLst>
          </p:cNvPr>
          <p:cNvSpPr>
            <a:spLocks noGrp="1"/>
          </p:cNvSpPr>
          <p:nvPr>
            <p:ph type="title"/>
          </p:nvPr>
        </p:nvSpPr>
        <p:spPr>
          <a:xfrm>
            <a:off x="1141412" y="609601"/>
            <a:ext cx="9905999" cy="1079499"/>
          </a:xfrm>
        </p:spPr>
        <p:txBody>
          <a:bodyPr/>
          <a:lstStyle/>
          <a:p>
            <a:r>
              <a:rPr lang="en-US" dirty="0"/>
              <a:t>overview</a:t>
            </a:r>
            <a:endParaRPr lang="en-IN" dirty="0"/>
          </a:p>
        </p:txBody>
      </p:sp>
      <p:sp>
        <p:nvSpPr>
          <p:cNvPr id="3" name="Text Placeholder 2">
            <a:extLst>
              <a:ext uri="{FF2B5EF4-FFF2-40B4-BE49-F238E27FC236}">
                <a16:creationId xmlns:a16="http://schemas.microsoft.com/office/drawing/2014/main" id="{0A9D6CCB-067B-AE8A-C906-58DBCF927757}"/>
              </a:ext>
            </a:extLst>
          </p:cNvPr>
          <p:cNvSpPr>
            <a:spLocks noGrp="1"/>
          </p:cNvSpPr>
          <p:nvPr>
            <p:ph type="body" idx="1"/>
          </p:nvPr>
        </p:nvSpPr>
        <p:spPr>
          <a:xfrm>
            <a:off x="1204911" y="1689100"/>
            <a:ext cx="9906000" cy="2247900"/>
          </a:xfrm>
        </p:spPr>
        <p:txBody>
          <a:bodyPr/>
          <a:lstStyle/>
          <a:p>
            <a:r>
              <a:rPr lang="en-US" dirty="0"/>
              <a:t>A student attendance management system is an online way of tracking, monitoring, and compiling daily student attendance data. It allows faculty to create and maintain 100% accurate student attendance reports, absentee records, attendance history &amp; other related documents with a click of the mouse.</a:t>
            </a:r>
          </a:p>
          <a:p>
            <a:endParaRPr lang="en-IN" dirty="0"/>
          </a:p>
        </p:txBody>
      </p:sp>
      <p:pic>
        <p:nvPicPr>
          <p:cNvPr id="1032" name="Picture 8" descr="Importance of Student Attendance Management System - Fedena Blog">
            <a:extLst>
              <a:ext uri="{FF2B5EF4-FFF2-40B4-BE49-F238E27FC236}">
                <a16:creationId xmlns:a16="http://schemas.microsoft.com/office/drawing/2014/main" id="{7AAE82E5-0081-2F6B-4B5E-A5C8D673C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1200" y="3676650"/>
            <a:ext cx="4308475" cy="2571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280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C995F-C700-F23C-C787-D467C4C3E97F}"/>
              </a:ext>
            </a:extLst>
          </p:cNvPr>
          <p:cNvSpPr>
            <a:spLocks noGrp="1"/>
          </p:cNvSpPr>
          <p:nvPr>
            <p:ph type="title"/>
          </p:nvPr>
        </p:nvSpPr>
        <p:spPr>
          <a:xfrm>
            <a:off x="1141412" y="609601"/>
            <a:ext cx="9905999" cy="1346199"/>
          </a:xfrm>
        </p:spPr>
        <p:txBody>
          <a:bodyPr/>
          <a:lstStyle/>
          <a:p>
            <a:r>
              <a:rPr lang="en-US" dirty="0">
                <a:latin typeface="Algerian" panose="04020705040A02060702" pitchFamily="82" charset="0"/>
              </a:rPr>
              <a:t>Modules description</a:t>
            </a: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id="{16A5DB42-EB55-C957-E9FE-DAEB0C022AB9}"/>
              </a:ext>
            </a:extLst>
          </p:cNvPr>
          <p:cNvSpPr>
            <a:spLocks noGrp="1"/>
          </p:cNvSpPr>
          <p:nvPr>
            <p:ph type="body" idx="1"/>
          </p:nvPr>
        </p:nvSpPr>
        <p:spPr>
          <a:xfrm>
            <a:off x="1249361" y="1981200"/>
            <a:ext cx="9906000" cy="1447800"/>
          </a:xfrm>
        </p:spPr>
        <p:txBody>
          <a:bodyPr>
            <a:normAutofit fontScale="92500" lnSpcReduction="20000"/>
          </a:bodyPr>
          <a:lstStyle/>
          <a:p>
            <a:pPr marL="342900" indent="-342900">
              <a:buFont typeface="Wingdings" panose="05000000000000000000" pitchFamily="2" charset="2"/>
              <a:buChar char="Ø"/>
            </a:pPr>
            <a:r>
              <a:rPr lang="en-US" dirty="0"/>
              <a:t>Home Page</a:t>
            </a:r>
          </a:p>
          <a:p>
            <a:pPr marL="342900" indent="-342900">
              <a:buFont typeface="Wingdings" panose="05000000000000000000" pitchFamily="2" charset="2"/>
              <a:buChar char="Ø"/>
            </a:pPr>
            <a:r>
              <a:rPr lang="en-US" dirty="0"/>
              <a:t>Login Page</a:t>
            </a:r>
          </a:p>
          <a:p>
            <a:pPr marL="342900" indent="-342900">
              <a:buFont typeface="Wingdings" panose="05000000000000000000" pitchFamily="2" charset="2"/>
              <a:buChar char="Ø"/>
            </a:pPr>
            <a:r>
              <a:rPr lang="en-US" dirty="0"/>
              <a:t>Attendance Page</a:t>
            </a:r>
          </a:p>
          <a:p>
            <a:pPr marL="342900" indent="-342900">
              <a:buFont typeface="Wingdings" panose="05000000000000000000" pitchFamily="2" charset="2"/>
              <a:buChar char="Ø"/>
            </a:pPr>
            <a:r>
              <a:rPr lang="en-US" dirty="0"/>
              <a:t>Feedback and policy</a:t>
            </a:r>
            <a:endParaRPr lang="en-IN" dirty="0"/>
          </a:p>
        </p:txBody>
      </p:sp>
      <p:sp>
        <p:nvSpPr>
          <p:cNvPr id="4" name="Arrow: Chevron 3">
            <a:extLst>
              <a:ext uri="{FF2B5EF4-FFF2-40B4-BE49-F238E27FC236}">
                <a16:creationId xmlns:a16="http://schemas.microsoft.com/office/drawing/2014/main" id="{E13824F7-280C-6ED7-744F-F99E49D021ED}"/>
              </a:ext>
            </a:extLst>
          </p:cNvPr>
          <p:cNvSpPr/>
          <p:nvPr/>
        </p:nvSpPr>
        <p:spPr>
          <a:xfrm>
            <a:off x="7518400" y="3606800"/>
            <a:ext cx="45719" cy="4571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050" name="Picture 2" descr="Online Attendance Management System | Attendance Software - Timelabs">
            <a:extLst>
              <a:ext uri="{FF2B5EF4-FFF2-40B4-BE49-F238E27FC236}">
                <a16:creationId xmlns:a16="http://schemas.microsoft.com/office/drawing/2014/main" id="{1C192ACC-1B21-5A44-F47F-1E3E6F8A1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9388" y="2529189"/>
            <a:ext cx="3934112" cy="3122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36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288C1-A118-FF9F-74A7-1A635815F494}"/>
              </a:ext>
            </a:extLst>
          </p:cNvPr>
          <p:cNvSpPr>
            <a:spLocks noGrp="1"/>
          </p:cNvSpPr>
          <p:nvPr>
            <p:ph type="title"/>
          </p:nvPr>
        </p:nvSpPr>
        <p:spPr>
          <a:xfrm>
            <a:off x="1141413" y="609600"/>
            <a:ext cx="9905998" cy="1193800"/>
          </a:xfrm>
        </p:spPr>
        <p:txBody>
          <a:bodyPr/>
          <a:lstStyle/>
          <a:p>
            <a:r>
              <a:rPr lang="en-US" dirty="0">
                <a:latin typeface="Algerian" panose="04020705040A02060702" pitchFamily="82" charset="0"/>
              </a:rPr>
              <a:t>login Page</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9F8F860B-90C2-9148-763B-34DB903E35E1}"/>
              </a:ext>
            </a:extLst>
          </p:cNvPr>
          <p:cNvSpPr>
            <a:spLocks noGrp="1"/>
          </p:cNvSpPr>
          <p:nvPr>
            <p:ph idx="1"/>
          </p:nvPr>
        </p:nvSpPr>
        <p:spPr>
          <a:xfrm>
            <a:off x="1141413" y="1206500"/>
            <a:ext cx="9905998" cy="3124201"/>
          </a:xfrm>
        </p:spPr>
        <p:txBody>
          <a:bodyPr/>
          <a:lstStyle/>
          <a:p>
            <a:pPr>
              <a:buFont typeface="Wingdings" panose="05000000000000000000" pitchFamily="2" charset="2"/>
              <a:buChar char="Ø"/>
            </a:pPr>
            <a:r>
              <a:rPr lang="en-US" dirty="0"/>
              <a:t>The login module is a core module of the application, providing users with secure access to their accounts. </a:t>
            </a:r>
          </a:p>
          <a:p>
            <a:pPr>
              <a:buFont typeface="Wingdings" panose="05000000000000000000" pitchFamily="2" charset="2"/>
              <a:buChar char="Ø"/>
            </a:pPr>
            <a:r>
              <a:rPr lang="en-US" dirty="0"/>
              <a:t>When a user logs in using teacher ID, Name and password, the system looks for the same data from the database provided. </a:t>
            </a:r>
          </a:p>
          <a:p>
            <a:pPr>
              <a:buFont typeface="Wingdings" panose="05000000000000000000" pitchFamily="2" charset="2"/>
              <a:buChar char="Ø"/>
            </a:pPr>
            <a:r>
              <a:rPr lang="en-US" dirty="0"/>
              <a:t> If the credentials doesn't match the system gives a prompt to register to the user. </a:t>
            </a:r>
          </a:p>
          <a:p>
            <a:pPr>
              <a:buFont typeface="Wingdings" panose="05000000000000000000" pitchFamily="2" charset="2"/>
              <a:buChar char="Ø"/>
            </a:pPr>
            <a:r>
              <a:rPr lang="en-US" dirty="0"/>
              <a:t>If the credentials are matched, system continues to the second method.</a:t>
            </a:r>
            <a:endParaRPr lang="en-IN" dirty="0"/>
          </a:p>
        </p:txBody>
      </p:sp>
      <p:pic>
        <p:nvPicPr>
          <p:cNvPr id="5" name="Picture 4">
            <a:extLst>
              <a:ext uri="{FF2B5EF4-FFF2-40B4-BE49-F238E27FC236}">
                <a16:creationId xmlns:a16="http://schemas.microsoft.com/office/drawing/2014/main" id="{B3CF10C4-2821-4A54-5E47-CEB5833B2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311" y="4050176"/>
            <a:ext cx="4737100" cy="2661658"/>
          </a:xfrm>
          <a:prstGeom prst="rect">
            <a:avLst/>
          </a:prstGeom>
        </p:spPr>
      </p:pic>
    </p:spTree>
    <p:extLst>
      <p:ext uri="{BB962C8B-B14F-4D97-AF65-F5344CB8AC3E}">
        <p14:creationId xmlns:p14="http://schemas.microsoft.com/office/powerpoint/2010/main" val="2686224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47F09-2D94-01E2-2212-E0AF7854CBF6}"/>
              </a:ext>
            </a:extLst>
          </p:cNvPr>
          <p:cNvSpPr>
            <a:spLocks noGrp="1"/>
          </p:cNvSpPr>
          <p:nvPr>
            <p:ph type="title"/>
          </p:nvPr>
        </p:nvSpPr>
        <p:spPr>
          <a:xfrm>
            <a:off x="0" y="63499"/>
            <a:ext cx="8902700" cy="1054101"/>
          </a:xfrm>
        </p:spPr>
        <p:txBody>
          <a:bodyPr/>
          <a:lstStyle/>
          <a:p>
            <a:r>
              <a:rPr lang="en-US" dirty="0">
                <a:latin typeface="Algerian" panose="04020705040A02060702" pitchFamily="82" charset="0"/>
              </a:rPr>
              <a:t>HOME PAGE</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322FF3E8-2EEB-030F-C7FF-2632F8A18F62}"/>
              </a:ext>
            </a:extLst>
          </p:cNvPr>
          <p:cNvSpPr>
            <a:spLocks noGrp="1"/>
          </p:cNvSpPr>
          <p:nvPr>
            <p:ph idx="1"/>
          </p:nvPr>
        </p:nvSpPr>
        <p:spPr>
          <a:xfrm>
            <a:off x="696913" y="1003299"/>
            <a:ext cx="9905998" cy="3124201"/>
          </a:xfrm>
        </p:spPr>
        <p:txBody>
          <a:bodyPr>
            <a:normAutofit/>
          </a:bodyPr>
          <a:lstStyle/>
          <a:p>
            <a:pPr>
              <a:buFont typeface="Wingdings" panose="05000000000000000000" pitchFamily="2" charset="2"/>
              <a:buChar char="Ø"/>
            </a:pPr>
            <a:r>
              <a:rPr lang="en-US" dirty="0"/>
              <a:t>Home page consists of myprofile module, mark attendance module, feedback module, and  lpu policy</a:t>
            </a:r>
          </a:p>
          <a:p>
            <a:pPr>
              <a:buFont typeface="Wingdings" panose="05000000000000000000" pitchFamily="2" charset="2"/>
              <a:buChar char="Ø"/>
            </a:pPr>
            <a:r>
              <a:rPr lang="en-US" dirty="0"/>
              <a:t>We provide options to the user to select one from.</a:t>
            </a:r>
          </a:p>
          <a:p>
            <a:pPr>
              <a:buFont typeface="Wingdings" panose="05000000000000000000" pitchFamily="2" charset="2"/>
              <a:buChar char="Ø"/>
            </a:pPr>
            <a:r>
              <a:rPr lang="en-US" dirty="0"/>
              <a:t>The home page output will be depend on the input of user.</a:t>
            </a:r>
          </a:p>
          <a:p>
            <a:pPr marL="0" indent="0">
              <a:buNone/>
            </a:pPr>
            <a:endParaRPr lang="en-US" dirty="0"/>
          </a:p>
          <a:p>
            <a:endParaRPr lang="en-IN" dirty="0"/>
          </a:p>
        </p:txBody>
      </p:sp>
      <p:pic>
        <p:nvPicPr>
          <p:cNvPr id="7" name="Picture 6">
            <a:extLst>
              <a:ext uri="{FF2B5EF4-FFF2-40B4-BE49-F238E27FC236}">
                <a16:creationId xmlns:a16="http://schemas.microsoft.com/office/drawing/2014/main" id="{9C79DE13-ECC5-730D-AB59-0A6E0EAEA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4323" y="3333750"/>
            <a:ext cx="5934527" cy="3341881"/>
          </a:xfrm>
          <a:prstGeom prst="rect">
            <a:avLst/>
          </a:prstGeom>
        </p:spPr>
      </p:pic>
    </p:spTree>
    <p:extLst>
      <p:ext uri="{BB962C8B-B14F-4D97-AF65-F5344CB8AC3E}">
        <p14:creationId xmlns:p14="http://schemas.microsoft.com/office/powerpoint/2010/main" val="111219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4E838-07FE-0177-181C-93C87B827E3D}"/>
              </a:ext>
            </a:extLst>
          </p:cNvPr>
          <p:cNvSpPr>
            <a:spLocks noGrp="1"/>
          </p:cNvSpPr>
          <p:nvPr>
            <p:ph type="title"/>
          </p:nvPr>
        </p:nvSpPr>
        <p:spPr/>
        <p:txBody>
          <a:bodyPr/>
          <a:lstStyle/>
          <a:p>
            <a:r>
              <a:rPr lang="en-US" dirty="0">
                <a:latin typeface="Algerian" panose="04020705040A02060702" pitchFamily="82" charset="0"/>
              </a:rPr>
              <a:t>Attendance page</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BA960108-459F-05EE-C50A-0E43F727068B}"/>
              </a:ext>
            </a:extLst>
          </p:cNvPr>
          <p:cNvSpPr>
            <a:spLocks noGrp="1"/>
          </p:cNvSpPr>
          <p:nvPr>
            <p:ph idx="1"/>
          </p:nvPr>
        </p:nvSpPr>
        <p:spPr>
          <a:xfrm>
            <a:off x="1058863" y="1320799"/>
            <a:ext cx="9905998" cy="3124201"/>
          </a:xfrm>
        </p:spPr>
        <p:txBody>
          <a:bodyPr/>
          <a:lstStyle/>
          <a:p>
            <a:pPr>
              <a:buFont typeface="Wingdings" panose="05000000000000000000" pitchFamily="2" charset="2"/>
              <a:buChar char="Ø"/>
            </a:pPr>
            <a:r>
              <a:rPr lang="en-US" dirty="0"/>
              <a:t>This module is used to mark the attendance by the user.</a:t>
            </a:r>
          </a:p>
          <a:p>
            <a:pPr>
              <a:buFont typeface="Wingdings" panose="05000000000000000000" pitchFamily="2" charset="2"/>
              <a:buChar char="Ø"/>
            </a:pPr>
            <a:r>
              <a:rPr lang="en-US" dirty="0"/>
              <a:t>The user has to enter the details of the student to mark his attendance.</a:t>
            </a:r>
          </a:p>
          <a:p>
            <a:pPr>
              <a:buFont typeface="Wingdings" panose="05000000000000000000" pitchFamily="2" charset="2"/>
              <a:buChar char="Ø"/>
            </a:pPr>
            <a:r>
              <a:rPr lang="en-US" dirty="0"/>
              <a:t>The marked attendance will be stored in the database.</a:t>
            </a:r>
          </a:p>
          <a:p>
            <a:endParaRPr lang="en-IN" dirty="0"/>
          </a:p>
        </p:txBody>
      </p:sp>
      <p:pic>
        <p:nvPicPr>
          <p:cNvPr id="1026" name="Picture 2" descr="Best Attendance Management System &amp; Software in India 2021">
            <a:extLst>
              <a:ext uri="{FF2B5EF4-FFF2-40B4-BE49-F238E27FC236}">
                <a16:creationId xmlns:a16="http://schemas.microsoft.com/office/drawing/2014/main" id="{019364D2-2F9C-8AC8-685A-7942849FA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649" y="3506107"/>
            <a:ext cx="5507928" cy="2932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783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8023-B50B-738F-4243-75A12B02AED9}"/>
              </a:ext>
            </a:extLst>
          </p:cNvPr>
          <p:cNvSpPr>
            <a:spLocks noGrp="1"/>
          </p:cNvSpPr>
          <p:nvPr>
            <p:ph type="title"/>
          </p:nvPr>
        </p:nvSpPr>
        <p:spPr/>
        <p:txBody>
          <a:bodyPr/>
          <a:lstStyle/>
          <a:p>
            <a:r>
              <a:rPr lang="en-US" dirty="0">
                <a:latin typeface="Algerian" panose="04020705040A02060702" pitchFamily="82" charset="0"/>
              </a:rPr>
              <a:t>Feedback and policy</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14290025-2FFA-C8AD-A31D-3DDD967FDBE2}"/>
              </a:ext>
            </a:extLst>
          </p:cNvPr>
          <p:cNvSpPr>
            <a:spLocks noGrp="1"/>
          </p:cNvSpPr>
          <p:nvPr>
            <p:ph idx="1"/>
          </p:nvPr>
        </p:nvSpPr>
        <p:spPr/>
        <p:txBody>
          <a:bodyPr/>
          <a:lstStyle/>
          <a:p>
            <a:pPr>
              <a:buFont typeface="Wingdings" panose="05000000000000000000" pitchFamily="2" charset="2"/>
              <a:buChar char="Ø"/>
            </a:pPr>
            <a:r>
              <a:rPr lang="en-US" dirty="0"/>
              <a:t>in feedback module is used to take feedback from the user to enhance the system.</a:t>
            </a:r>
          </a:p>
          <a:p>
            <a:pPr>
              <a:buFont typeface="Wingdings" panose="05000000000000000000" pitchFamily="2" charset="2"/>
              <a:buChar char="Ø"/>
            </a:pPr>
            <a:r>
              <a:rPr lang="en-US" dirty="0"/>
              <a:t>In policy module we included the cases, like </a:t>
            </a:r>
            <a:r>
              <a:rPr lang="en-US" dirty="0" err="1"/>
              <a:t>umc</a:t>
            </a:r>
            <a:r>
              <a:rPr lang="en-US" dirty="0"/>
              <a:t> and indiscipline, because it is indirectly related to the students.</a:t>
            </a:r>
          </a:p>
          <a:p>
            <a:pPr>
              <a:buFont typeface="Wingdings" panose="05000000000000000000" pitchFamily="2" charset="2"/>
              <a:buChar char="Ø"/>
            </a:pPr>
            <a:r>
              <a:rPr lang="en-US" dirty="0"/>
              <a:t>If the user wants to file a case, he needs to enter the details of the student and reason for the case.</a:t>
            </a:r>
          </a:p>
          <a:p>
            <a:endParaRPr lang="en-IN" dirty="0"/>
          </a:p>
        </p:txBody>
      </p:sp>
    </p:spTree>
    <p:extLst>
      <p:ext uri="{BB962C8B-B14F-4D97-AF65-F5344CB8AC3E}">
        <p14:creationId xmlns:p14="http://schemas.microsoft.com/office/powerpoint/2010/main" val="15020728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245</TotalTime>
  <Words>479</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Century Gothic</vt:lpstr>
      <vt:lpstr>Times New Roman</vt:lpstr>
      <vt:lpstr>Wingdings</vt:lpstr>
      <vt:lpstr>Mesh</vt:lpstr>
      <vt:lpstr>Attendance Management System</vt:lpstr>
      <vt:lpstr>  CONTENT</vt:lpstr>
      <vt:lpstr>Introduction :</vt:lpstr>
      <vt:lpstr>overview</vt:lpstr>
      <vt:lpstr>Modules description</vt:lpstr>
      <vt:lpstr>login Page</vt:lpstr>
      <vt:lpstr>HOME PAGE</vt:lpstr>
      <vt:lpstr>Attendance page</vt:lpstr>
      <vt:lpstr>Feedback and policy</vt:lpstr>
      <vt:lpstr>conclusion</vt:lpstr>
      <vt:lpstr>Future enhancements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Management System</dc:title>
  <dc:creator>Tharun Konduru</dc:creator>
  <cp:lastModifiedBy>jafer ali shaik</cp:lastModifiedBy>
  <cp:revision>4</cp:revision>
  <dcterms:created xsi:type="dcterms:W3CDTF">2023-04-24T16:39:58Z</dcterms:created>
  <dcterms:modified xsi:type="dcterms:W3CDTF">2023-04-25T07:26:57Z</dcterms:modified>
</cp:coreProperties>
</file>