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 Light" charset="1" panose="02000000000000000000"/>
      <p:regular r:id="rId10"/>
    </p:embeddedFont>
    <p:embeddedFont>
      <p:font typeface="Poppins Light Bold" charset="1" panose="02000000000000000000"/>
      <p:regular r:id="rId11"/>
    </p:embeddedFont>
    <p:embeddedFont>
      <p:font typeface="Poppins Medium" charset="1" panose="02000000000000000000"/>
      <p:regular r:id="rId12"/>
    </p:embeddedFont>
    <p:embeddedFont>
      <p:font typeface="Poppins Medium Bold" charset="1" panose="02000000000000000000"/>
      <p:regular r:id="rId13"/>
    </p:embeddedFont>
    <p:embeddedFont>
      <p:font typeface="Poppins Bold" charset="1" panose="02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26" Target="slides/slide12.xml" Type="http://schemas.openxmlformats.org/officeDocument/2006/relationships/slide"/><Relationship Id="rId27" Target="slides/slide13.xml" Type="http://schemas.openxmlformats.org/officeDocument/2006/relationships/slide"/><Relationship Id="rId28" Target="slides/slide14.xml" Type="http://schemas.openxmlformats.org/officeDocument/2006/relationships/slide"/><Relationship Id="rId29" Target="slides/slide15.xml" Type="http://schemas.openxmlformats.org/officeDocument/2006/relationships/slide"/><Relationship Id="rId3" Target="viewProps.xml" Type="http://schemas.openxmlformats.org/officeDocument/2006/relationships/viewProps"/><Relationship Id="rId30" Target="slides/slide16.xml" Type="http://schemas.openxmlformats.org/officeDocument/2006/relationships/slide"/><Relationship Id="rId31" Target="slides/slide17.xml" Type="http://schemas.openxmlformats.org/officeDocument/2006/relationships/slide"/><Relationship Id="rId32" Target="slides/slide18.xml" Type="http://schemas.openxmlformats.org/officeDocument/2006/relationships/slide"/><Relationship Id="rId33" Target="slides/slide19.xml" Type="http://schemas.openxmlformats.org/officeDocument/2006/relationships/slide"/><Relationship Id="rId34" Target="slides/slide20.xml" Type="http://schemas.openxmlformats.org/officeDocument/2006/relationships/slide"/><Relationship Id="rId35" Target="slides/slide21.xml" Type="http://schemas.openxmlformats.org/officeDocument/2006/relationships/slide"/><Relationship Id="rId36" Target="slides/slide22.xml" Type="http://schemas.openxmlformats.org/officeDocument/2006/relationships/slide"/><Relationship Id="rId37" Target="slides/slide2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svg" Type="http://schemas.openxmlformats.org/officeDocument/2006/relationships/image"/><Relationship Id="rId3" Target="../media/image6.svg" Type="http://schemas.openxmlformats.org/officeDocument/2006/relationships/image"/><Relationship Id="rId4" Target="../media/image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DBEF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18883" y="5010150"/>
            <a:ext cx="6126160" cy="7255193"/>
            <a:chOff x="0" y="0"/>
            <a:chExt cx="8168214" cy="9673590"/>
          </a:xfrm>
        </p:grpSpPr>
        <p:grpSp>
          <p:nvGrpSpPr>
            <p:cNvPr name="Group 3" id="3"/>
            <p:cNvGrpSpPr/>
            <p:nvPr/>
          </p:nvGrpSpPr>
          <p:grpSpPr>
            <a:xfrm rot="-2700000">
              <a:off x="1435895" y="2036143"/>
              <a:ext cx="6823242" cy="2569108"/>
              <a:chOff x="0" y="0"/>
              <a:chExt cx="1079350" cy="4064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05395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2700000">
              <a:off x="-168048" y="4882144"/>
              <a:ext cx="7349881" cy="2569108"/>
              <a:chOff x="0" y="0"/>
              <a:chExt cx="1162657" cy="4064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37257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10806949" y="-1244263"/>
            <a:ext cx="3426960" cy="4265666"/>
            <a:chOff x="0" y="0"/>
            <a:chExt cx="4569280" cy="5687554"/>
          </a:xfrm>
        </p:grpSpPr>
        <p:grpSp>
          <p:nvGrpSpPr>
            <p:cNvPr name="Group 8" id="8"/>
            <p:cNvGrpSpPr/>
            <p:nvPr/>
          </p:nvGrpSpPr>
          <p:grpSpPr>
            <a:xfrm rot="-2700000">
              <a:off x="27432" y="2577082"/>
              <a:ext cx="4305215" cy="1860867"/>
              <a:chOff x="0" y="0"/>
              <a:chExt cx="940228" cy="4064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914828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2700000">
              <a:off x="528051" y="1128897"/>
              <a:ext cx="3963799" cy="1860867"/>
              <a:chOff x="0" y="0"/>
              <a:chExt cx="865665" cy="4064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840266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name="Group 12" id="12"/>
          <p:cNvGrpSpPr/>
          <p:nvPr/>
        </p:nvGrpSpPr>
        <p:grpSpPr>
          <a:xfrm rot="0">
            <a:off x="-3533562" y="-2632035"/>
            <a:ext cx="10908612" cy="12919035"/>
            <a:chOff x="0" y="0"/>
            <a:chExt cx="14544816" cy="17225380"/>
          </a:xfrm>
        </p:grpSpPr>
        <p:grpSp>
          <p:nvGrpSpPr>
            <p:cNvPr name="Group 13" id="13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05395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37257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grpSp>
        <p:nvGrpSpPr>
          <p:cNvPr name="Group 17" id="17"/>
          <p:cNvGrpSpPr/>
          <p:nvPr/>
        </p:nvGrpSpPr>
        <p:grpSpPr>
          <a:xfrm rot="0">
            <a:off x="993100" y="3036157"/>
            <a:ext cx="15711167" cy="4343993"/>
            <a:chOff x="0" y="0"/>
            <a:chExt cx="20948223" cy="5791990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253603"/>
              <a:ext cx="20948223" cy="4886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400"/>
                </a:lnSpc>
              </a:pPr>
              <a:r>
                <a:rPr lang="en-US" sz="12000" spc="-719">
                  <a:solidFill>
                    <a:srgbClr val="1D617A"/>
                  </a:solidFill>
                  <a:latin typeface="Poppins Bold Bold Italics"/>
                </a:rPr>
                <a:t>Resultado del Proceso de Pruebas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4909803"/>
              <a:ext cx="20667522" cy="8821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466"/>
                </a:lnSpc>
              </a:pPr>
              <a:r>
                <a:rPr lang="en-US" sz="4205">
                  <a:solidFill>
                    <a:srgbClr val="1D617A"/>
                  </a:solidFill>
                  <a:latin typeface="Poppins Medium"/>
                </a:rPr>
                <a:t>P</a:t>
              </a:r>
              <a:r>
                <a:rPr lang="en-US" sz="4205">
                  <a:solidFill>
                    <a:srgbClr val="1D617A"/>
                  </a:solidFill>
                  <a:latin typeface="Poppins Medium"/>
                </a:rPr>
                <a:t>rocter &amp; Gamble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93100" y="6481595"/>
            <a:ext cx="12763900" cy="3413747"/>
            <a:chOff x="0" y="0"/>
            <a:chExt cx="17018533" cy="4551663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253603"/>
              <a:ext cx="17018533" cy="2447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400"/>
                </a:lnSpc>
              </a:pP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2480928"/>
              <a:ext cx="16790490" cy="20707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en-US" sz="2400">
                  <a:solidFill>
                    <a:srgbClr val="1D617A"/>
                  </a:solidFill>
                  <a:latin typeface="Poppins Medium"/>
                </a:rPr>
                <a:t>Jafet Suárez Jiménez </a:t>
              </a:r>
            </a:p>
            <a:p>
              <a:pPr>
                <a:lnSpc>
                  <a:spcPts val="3120"/>
                </a:lnSpc>
              </a:pPr>
              <a:r>
                <a:rPr lang="en-US" sz="2400">
                  <a:solidFill>
                    <a:srgbClr val="1D617A"/>
                  </a:solidFill>
                  <a:latin typeface="Poppins Medium"/>
                </a:rPr>
                <a:t>Jeudy Ma</a:t>
              </a:r>
              <a:r>
                <a:rPr lang="en-US" sz="2400">
                  <a:solidFill>
                    <a:srgbClr val="1D617A"/>
                  </a:solidFill>
                  <a:latin typeface="Poppins Medium"/>
                </a:rPr>
                <a:t>rtinez Sánchez</a:t>
              </a:r>
            </a:p>
            <a:p>
              <a:pPr>
                <a:lnSpc>
                  <a:spcPts val="3120"/>
                </a:lnSpc>
              </a:pPr>
              <a:r>
                <a:rPr lang="en-US" sz="2400">
                  <a:solidFill>
                    <a:srgbClr val="1D617A"/>
                  </a:solidFill>
                  <a:latin typeface="Poppins Medium"/>
                </a:rPr>
                <a:t>Fabián Mauricio Zamora Rivera</a:t>
              </a:r>
            </a:p>
            <a:p>
              <a:pPr>
                <a:lnSpc>
                  <a:spcPts val="3120"/>
                </a:lnSpc>
              </a:pPr>
              <a:r>
                <a:rPr lang="en-US" sz="2400">
                  <a:solidFill>
                    <a:srgbClr val="1D617A"/>
                  </a:solidFill>
                  <a:latin typeface="Poppins Medium"/>
                </a:rPr>
                <a:t>Randald Villegas Brenes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61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6754969"/>
            <a:ext cx="3841488" cy="4549463"/>
            <a:chOff x="0" y="0"/>
            <a:chExt cx="5121985" cy="6065950"/>
          </a:xfrm>
        </p:grpSpPr>
        <p:grpSp>
          <p:nvGrpSpPr>
            <p:cNvPr name="Group 3" id="3"/>
            <p:cNvGrpSpPr/>
            <p:nvPr/>
          </p:nvGrpSpPr>
          <p:grpSpPr>
            <a:xfrm rot="-2700000">
              <a:off x="900397" y="1276790"/>
              <a:ext cx="4278603" cy="1610992"/>
              <a:chOff x="0" y="0"/>
              <a:chExt cx="1079350" cy="4064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05395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2700000">
              <a:off x="-105377" y="3061412"/>
              <a:ext cx="4608838" cy="1610992"/>
              <a:chOff x="0" y="0"/>
              <a:chExt cx="1162657" cy="4064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37257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DBEFE1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16113342" y="-432445"/>
            <a:ext cx="3120591" cy="3884316"/>
            <a:chOff x="0" y="0"/>
            <a:chExt cx="4160788" cy="5179088"/>
          </a:xfrm>
        </p:grpSpPr>
        <p:grpSp>
          <p:nvGrpSpPr>
            <p:cNvPr name="Group 8" id="8"/>
            <p:cNvGrpSpPr/>
            <p:nvPr/>
          </p:nvGrpSpPr>
          <p:grpSpPr>
            <a:xfrm rot="-2700000">
              <a:off x="24979" y="2346691"/>
              <a:ext cx="3920329" cy="1694505"/>
              <a:chOff x="0" y="0"/>
              <a:chExt cx="940228" cy="4064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914828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DBEFE1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2700000">
              <a:off x="480843" y="1027974"/>
              <a:ext cx="3609436" cy="1694505"/>
              <a:chOff x="0" y="0"/>
              <a:chExt cx="865665" cy="4064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840266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name="Group 12" id="12"/>
          <p:cNvGrpSpPr/>
          <p:nvPr/>
        </p:nvGrpSpPr>
        <p:grpSpPr>
          <a:xfrm rot="0">
            <a:off x="-3533562" y="-2632035"/>
            <a:ext cx="10908612" cy="12919035"/>
            <a:chOff x="0" y="0"/>
            <a:chExt cx="14544816" cy="17225380"/>
          </a:xfrm>
        </p:grpSpPr>
        <p:grpSp>
          <p:nvGrpSpPr>
            <p:cNvPr name="Group 13" id="13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05395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37257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DBEFE1">
                  <a:alpha val="14901"/>
                </a:srgbClr>
              </a:solidFill>
            </p:spPr>
          </p:sp>
        </p:grpSp>
      </p:grpSp>
      <p:sp>
        <p:nvSpPr>
          <p:cNvPr name="TextBox 17" id="17"/>
          <p:cNvSpPr txBox="true"/>
          <p:nvPr/>
        </p:nvSpPr>
        <p:spPr>
          <a:xfrm rot="0">
            <a:off x="1028700" y="2212355"/>
            <a:ext cx="9525396" cy="2799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91"/>
              </a:lnSpc>
            </a:pPr>
            <a:r>
              <a:rPr lang="en-US" sz="6628" spc="-198">
                <a:solidFill>
                  <a:srgbClr val="DBEFE1"/>
                </a:solidFill>
                <a:latin typeface="Poppins Bold Bold Italics"/>
              </a:rPr>
              <a:t>PRUEBAS DE COMBINACIÓN POR PARES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324107" y="4244578"/>
            <a:ext cx="11602435" cy="26169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61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6754969"/>
            <a:ext cx="3841488" cy="4549463"/>
            <a:chOff x="0" y="0"/>
            <a:chExt cx="5121985" cy="6065950"/>
          </a:xfrm>
        </p:grpSpPr>
        <p:grpSp>
          <p:nvGrpSpPr>
            <p:cNvPr name="Group 3" id="3"/>
            <p:cNvGrpSpPr/>
            <p:nvPr/>
          </p:nvGrpSpPr>
          <p:grpSpPr>
            <a:xfrm rot="-2700000">
              <a:off x="900397" y="1276790"/>
              <a:ext cx="4278603" cy="1610992"/>
              <a:chOff x="0" y="0"/>
              <a:chExt cx="1079350" cy="4064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05395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2700000">
              <a:off x="-105377" y="3061412"/>
              <a:ext cx="4608838" cy="1610992"/>
              <a:chOff x="0" y="0"/>
              <a:chExt cx="1162657" cy="4064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37257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DBEFE1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16113342" y="-432445"/>
            <a:ext cx="3120591" cy="3884316"/>
            <a:chOff x="0" y="0"/>
            <a:chExt cx="4160788" cy="5179088"/>
          </a:xfrm>
        </p:grpSpPr>
        <p:grpSp>
          <p:nvGrpSpPr>
            <p:cNvPr name="Group 8" id="8"/>
            <p:cNvGrpSpPr/>
            <p:nvPr/>
          </p:nvGrpSpPr>
          <p:grpSpPr>
            <a:xfrm rot="-2700000">
              <a:off x="24979" y="2346691"/>
              <a:ext cx="3920329" cy="1694505"/>
              <a:chOff x="0" y="0"/>
              <a:chExt cx="940228" cy="4064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914828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DBEFE1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2700000">
              <a:off x="480843" y="1027974"/>
              <a:ext cx="3609436" cy="1694505"/>
              <a:chOff x="0" y="0"/>
              <a:chExt cx="865665" cy="4064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840266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name="Group 12" id="12"/>
          <p:cNvGrpSpPr/>
          <p:nvPr/>
        </p:nvGrpSpPr>
        <p:grpSpPr>
          <a:xfrm rot="0">
            <a:off x="-3533562" y="-2632035"/>
            <a:ext cx="10908612" cy="12919035"/>
            <a:chOff x="0" y="0"/>
            <a:chExt cx="14544816" cy="17225380"/>
          </a:xfrm>
        </p:grpSpPr>
        <p:grpSp>
          <p:nvGrpSpPr>
            <p:cNvPr name="Group 13" id="13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05395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37257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DBEFE1">
                  <a:alpha val="14901"/>
                </a:srgbClr>
              </a:solidFill>
            </p:spPr>
          </p:sp>
        </p:grp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461194" y="2284400"/>
            <a:ext cx="9365612" cy="5718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61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6754969"/>
            <a:ext cx="3841488" cy="4549463"/>
            <a:chOff x="0" y="0"/>
            <a:chExt cx="5121985" cy="6065950"/>
          </a:xfrm>
        </p:grpSpPr>
        <p:grpSp>
          <p:nvGrpSpPr>
            <p:cNvPr name="Group 3" id="3"/>
            <p:cNvGrpSpPr/>
            <p:nvPr/>
          </p:nvGrpSpPr>
          <p:grpSpPr>
            <a:xfrm rot="-2700000">
              <a:off x="900397" y="1276790"/>
              <a:ext cx="4278603" cy="1610992"/>
              <a:chOff x="0" y="0"/>
              <a:chExt cx="1079350" cy="4064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05395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2700000">
              <a:off x="-105377" y="3061412"/>
              <a:ext cx="4608838" cy="1610992"/>
              <a:chOff x="0" y="0"/>
              <a:chExt cx="1162657" cy="4064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37257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DBEFE1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16113342" y="-432445"/>
            <a:ext cx="3120591" cy="3884316"/>
            <a:chOff x="0" y="0"/>
            <a:chExt cx="4160788" cy="5179088"/>
          </a:xfrm>
        </p:grpSpPr>
        <p:grpSp>
          <p:nvGrpSpPr>
            <p:cNvPr name="Group 8" id="8"/>
            <p:cNvGrpSpPr/>
            <p:nvPr/>
          </p:nvGrpSpPr>
          <p:grpSpPr>
            <a:xfrm rot="-2700000">
              <a:off x="24979" y="2346691"/>
              <a:ext cx="3920329" cy="1694505"/>
              <a:chOff x="0" y="0"/>
              <a:chExt cx="940228" cy="4064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914828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DBEFE1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2700000">
              <a:off x="480843" y="1027974"/>
              <a:ext cx="3609436" cy="1694505"/>
              <a:chOff x="0" y="0"/>
              <a:chExt cx="865665" cy="4064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840266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name="Group 12" id="12"/>
          <p:cNvGrpSpPr/>
          <p:nvPr/>
        </p:nvGrpSpPr>
        <p:grpSpPr>
          <a:xfrm rot="0">
            <a:off x="-3533562" y="-2632035"/>
            <a:ext cx="10908612" cy="12919035"/>
            <a:chOff x="0" y="0"/>
            <a:chExt cx="14544816" cy="17225380"/>
          </a:xfrm>
        </p:grpSpPr>
        <p:grpSp>
          <p:nvGrpSpPr>
            <p:cNvPr name="Group 13" id="13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05395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37257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DBEFE1">
                  <a:alpha val="14901"/>
                </a:srgbClr>
              </a:solidFill>
            </p:spPr>
          </p:sp>
        </p:grp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718652" y="1585052"/>
            <a:ext cx="12850697" cy="71168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61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6754969"/>
            <a:ext cx="3841488" cy="4549463"/>
            <a:chOff x="0" y="0"/>
            <a:chExt cx="5121985" cy="6065950"/>
          </a:xfrm>
        </p:grpSpPr>
        <p:grpSp>
          <p:nvGrpSpPr>
            <p:cNvPr name="Group 3" id="3"/>
            <p:cNvGrpSpPr/>
            <p:nvPr/>
          </p:nvGrpSpPr>
          <p:grpSpPr>
            <a:xfrm rot="-2700000">
              <a:off x="900397" y="1276790"/>
              <a:ext cx="4278603" cy="1610992"/>
              <a:chOff x="0" y="0"/>
              <a:chExt cx="1079350" cy="4064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05395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2700000">
              <a:off x="-105377" y="3061412"/>
              <a:ext cx="4608838" cy="1610992"/>
              <a:chOff x="0" y="0"/>
              <a:chExt cx="1162657" cy="4064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37257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DBEFE1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16113342" y="-432445"/>
            <a:ext cx="3120591" cy="3884316"/>
            <a:chOff x="0" y="0"/>
            <a:chExt cx="4160788" cy="5179088"/>
          </a:xfrm>
        </p:grpSpPr>
        <p:grpSp>
          <p:nvGrpSpPr>
            <p:cNvPr name="Group 8" id="8"/>
            <p:cNvGrpSpPr/>
            <p:nvPr/>
          </p:nvGrpSpPr>
          <p:grpSpPr>
            <a:xfrm rot="-2700000">
              <a:off x="24979" y="2346691"/>
              <a:ext cx="3920329" cy="1694505"/>
              <a:chOff x="0" y="0"/>
              <a:chExt cx="940228" cy="4064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914828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DBEFE1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2700000">
              <a:off x="480843" y="1027974"/>
              <a:ext cx="3609436" cy="1694505"/>
              <a:chOff x="0" y="0"/>
              <a:chExt cx="865665" cy="4064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840266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name="Group 12" id="12"/>
          <p:cNvGrpSpPr/>
          <p:nvPr/>
        </p:nvGrpSpPr>
        <p:grpSpPr>
          <a:xfrm rot="0">
            <a:off x="-3533562" y="-2632035"/>
            <a:ext cx="10908612" cy="12919035"/>
            <a:chOff x="0" y="0"/>
            <a:chExt cx="14544816" cy="17225380"/>
          </a:xfrm>
        </p:grpSpPr>
        <p:grpSp>
          <p:nvGrpSpPr>
            <p:cNvPr name="Group 13" id="13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05395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37257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DBEFE1">
                  <a:alpha val="14901"/>
                </a:srgbClr>
              </a:solidFill>
            </p:spPr>
          </p:sp>
        </p:grp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253078" y="1874160"/>
            <a:ext cx="11781844" cy="65386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61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6754969"/>
            <a:ext cx="3841488" cy="4549463"/>
            <a:chOff x="0" y="0"/>
            <a:chExt cx="5121985" cy="6065950"/>
          </a:xfrm>
        </p:grpSpPr>
        <p:grpSp>
          <p:nvGrpSpPr>
            <p:cNvPr name="Group 3" id="3"/>
            <p:cNvGrpSpPr/>
            <p:nvPr/>
          </p:nvGrpSpPr>
          <p:grpSpPr>
            <a:xfrm rot="-2700000">
              <a:off x="900397" y="1276790"/>
              <a:ext cx="4278603" cy="1610992"/>
              <a:chOff x="0" y="0"/>
              <a:chExt cx="1079350" cy="4064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05395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2700000">
              <a:off x="-105377" y="3061412"/>
              <a:ext cx="4608838" cy="1610992"/>
              <a:chOff x="0" y="0"/>
              <a:chExt cx="1162657" cy="4064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37257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DBEFE1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16113342" y="-432445"/>
            <a:ext cx="3120591" cy="3884316"/>
            <a:chOff x="0" y="0"/>
            <a:chExt cx="4160788" cy="5179088"/>
          </a:xfrm>
        </p:grpSpPr>
        <p:grpSp>
          <p:nvGrpSpPr>
            <p:cNvPr name="Group 8" id="8"/>
            <p:cNvGrpSpPr/>
            <p:nvPr/>
          </p:nvGrpSpPr>
          <p:grpSpPr>
            <a:xfrm rot="-2700000">
              <a:off x="24979" y="2346691"/>
              <a:ext cx="3920329" cy="1694505"/>
              <a:chOff x="0" y="0"/>
              <a:chExt cx="940228" cy="4064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914828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DBEFE1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2700000">
              <a:off x="480843" y="1027974"/>
              <a:ext cx="3609436" cy="1694505"/>
              <a:chOff x="0" y="0"/>
              <a:chExt cx="865665" cy="4064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840266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name="Group 12" id="12"/>
          <p:cNvGrpSpPr/>
          <p:nvPr/>
        </p:nvGrpSpPr>
        <p:grpSpPr>
          <a:xfrm rot="0">
            <a:off x="-3533562" y="-2632035"/>
            <a:ext cx="10908612" cy="12919035"/>
            <a:chOff x="0" y="0"/>
            <a:chExt cx="14544816" cy="17225380"/>
          </a:xfrm>
        </p:grpSpPr>
        <p:grpSp>
          <p:nvGrpSpPr>
            <p:cNvPr name="Group 13" id="13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05395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37257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DBEFE1">
                  <a:alpha val="14901"/>
                </a:srgbClr>
              </a:solidFill>
            </p:spPr>
          </p:sp>
        </p:grp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147341" y="2287899"/>
            <a:ext cx="7993319" cy="571120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F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454256" y="2354275"/>
            <a:ext cx="10222304" cy="12106243"/>
            <a:chOff x="0" y="0"/>
            <a:chExt cx="13629739" cy="16141657"/>
          </a:xfrm>
        </p:grpSpPr>
        <p:grpSp>
          <p:nvGrpSpPr>
            <p:cNvPr name="Group 3" id="3"/>
            <p:cNvGrpSpPr/>
            <p:nvPr/>
          </p:nvGrpSpPr>
          <p:grpSpPr>
            <a:xfrm rot="-2700000">
              <a:off x="2395980" y="3397573"/>
              <a:ext cx="11385477" cy="4286894"/>
              <a:chOff x="0" y="0"/>
              <a:chExt cx="1079350" cy="4064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05395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2700000">
              <a:off x="-280411" y="8146499"/>
              <a:ext cx="12264243" cy="4286894"/>
              <a:chOff x="0" y="0"/>
              <a:chExt cx="1162657" cy="4064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37257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15215312" y="-1504683"/>
            <a:ext cx="3843686" cy="4784380"/>
            <a:chOff x="0" y="0"/>
            <a:chExt cx="5124915" cy="6379173"/>
          </a:xfrm>
        </p:grpSpPr>
        <p:grpSp>
          <p:nvGrpSpPr>
            <p:cNvPr name="Group 8" id="8"/>
            <p:cNvGrpSpPr/>
            <p:nvPr/>
          </p:nvGrpSpPr>
          <p:grpSpPr>
            <a:xfrm rot="-2700000">
              <a:off x="30767" y="2890461"/>
              <a:ext cx="4828738" cy="2087152"/>
              <a:chOff x="0" y="0"/>
              <a:chExt cx="940228" cy="4064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914828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2700000">
              <a:off x="592263" y="1266173"/>
              <a:ext cx="4445805" cy="2087152"/>
              <a:chOff x="0" y="0"/>
              <a:chExt cx="865665" cy="4064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840266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985955" y="2566379"/>
            <a:ext cx="9564185" cy="6943598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033575" y="3086100"/>
            <a:ext cx="4225725" cy="41148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028700" y="1382725"/>
            <a:ext cx="9557219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 spc="448">
                <a:solidFill>
                  <a:srgbClr val="1D617A"/>
                </a:solidFill>
                <a:latin typeface="Poppins Bold Italics"/>
              </a:rPr>
              <a:t>P</a:t>
            </a:r>
            <a:r>
              <a:rPr lang="en-US" sz="6400" spc="448">
                <a:solidFill>
                  <a:srgbClr val="1D617A"/>
                </a:solidFill>
                <a:latin typeface="Poppins Bold Italics"/>
              </a:rPr>
              <a:t>RUEBAS DE CARGA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F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454256" y="2354275"/>
            <a:ext cx="10222304" cy="12106243"/>
            <a:chOff x="0" y="0"/>
            <a:chExt cx="13629739" cy="16141657"/>
          </a:xfrm>
        </p:grpSpPr>
        <p:grpSp>
          <p:nvGrpSpPr>
            <p:cNvPr name="Group 3" id="3"/>
            <p:cNvGrpSpPr/>
            <p:nvPr/>
          </p:nvGrpSpPr>
          <p:grpSpPr>
            <a:xfrm rot="-2700000">
              <a:off x="2395980" y="3397573"/>
              <a:ext cx="11385477" cy="4286894"/>
              <a:chOff x="0" y="0"/>
              <a:chExt cx="1079350" cy="4064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05395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2700000">
              <a:off x="-280411" y="8146499"/>
              <a:ext cx="12264243" cy="4286894"/>
              <a:chOff x="0" y="0"/>
              <a:chExt cx="1162657" cy="4064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37257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15215312" y="-1504683"/>
            <a:ext cx="3843686" cy="4784380"/>
            <a:chOff x="0" y="0"/>
            <a:chExt cx="5124915" cy="6379173"/>
          </a:xfrm>
        </p:grpSpPr>
        <p:grpSp>
          <p:nvGrpSpPr>
            <p:cNvPr name="Group 8" id="8"/>
            <p:cNvGrpSpPr/>
            <p:nvPr/>
          </p:nvGrpSpPr>
          <p:grpSpPr>
            <a:xfrm rot="-2700000">
              <a:off x="30767" y="2890461"/>
              <a:ext cx="4828738" cy="2087152"/>
              <a:chOff x="0" y="0"/>
              <a:chExt cx="940228" cy="4064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914828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2700000">
              <a:off x="592263" y="1266173"/>
              <a:ext cx="4445805" cy="2087152"/>
              <a:chOff x="0" y="0"/>
              <a:chExt cx="865665" cy="4064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840266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019456" y="2720957"/>
            <a:ext cx="9497185" cy="6894822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028700" y="1570128"/>
            <a:ext cx="14620807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 spc="448">
                <a:solidFill>
                  <a:srgbClr val="1D617A"/>
                </a:solidFill>
                <a:latin typeface="Poppins Bold Italics"/>
              </a:rPr>
              <a:t>P</a:t>
            </a:r>
            <a:r>
              <a:rPr lang="en-US" sz="6400" spc="448">
                <a:solidFill>
                  <a:srgbClr val="1D617A"/>
                </a:solidFill>
                <a:latin typeface="Poppins Bold Italics"/>
              </a:rPr>
              <a:t>RUEBA DE CARGA CON FALLOS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664547" y="4110968"/>
            <a:ext cx="4472609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F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49244" y="-771855"/>
            <a:ext cx="4070029" cy="4835263"/>
            <a:chOff x="0" y="0"/>
            <a:chExt cx="5426705" cy="6447018"/>
          </a:xfrm>
        </p:grpSpPr>
        <p:grpSp>
          <p:nvGrpSpPr>
            <p:cNvPr name="Group 3" id="3"/>
            <p:cNvGrpSpPr/>
            <p:nvPr/>
          </p:nvGrpSpPr>
          <p:grpSpPr>
            <a:xfrm rot="-2700000">
              <a:off x="117688" y="1689056"/>
              <a:ext cx="5498636" cy="1741287"/>
              <a:chOff x="0" y="0"/>
              <a:chExt cx="1283330" cy="4064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7780" y="22860"/>
                <a:ext cx="1257930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257930">
                    <a:moveTo>
                      <a:pt x="1257930" y="180340"/>
                    </a:moveTo>
                    <a:cubicBezTo>
                      <a:pt x="1257930" y="81280"/>
                      <a:pt x="1177920" y="0"/>
                      <a:pt x="107759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077590" y="360680"/>
                    </a:lnTo>
                    <a:cubicBezTo>
                      <a:pt x="1176650" y="360680"/>
                      <a:pt x="1257930" y="279400"/>
                      <a:pt x="1257930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2700000">
              <a:off x="-118290" y="3188878"/>
              <a:ext cx="5011571" cy="1741287"/>
              <a:chOff x="0" y="0"/>
              <a:chExt cx="1169653" cy="4064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7780" y="22860"/>
                <a:ext cx="1144254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44254">
                    <a:moveTo>
                      <a:pt x="1144254" y="180340"/>
                    </a:moveTo>
                    <a:cubicBezTo>
                      <a:pt x="1144254" y="81280"/>
                      <a:pt x="1064243" y="0"/>
                      <a:pt x="96391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63913" y="360680"/>
                    </a:lnTo>
                    <a:cubicBezTo>
                      <a:pt x="1062973" y="360680"/>
                      <a:pt x="1144253" y="279400"/>
                      <a:pt x="1144253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639629" y="1500343"/>
            <a:ext cx="9113124" cy="5126132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181100" y="3050332"/>
            <a:ext cx="8953896" cy="225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-240">
                <a:solidFill>
                  <a:srgbClr val="1D617A"/>
                </a:solidFill>
                <a:latin typeface="Poppins Bold Bold Italics"/>
              </a:rPr>
              <a:t>PRUEBAS DE SEGURIDAD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F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25182" y="-1725592"/>
            <a:ext cx="11662402" cy="13328610"/>
            <a:chOff x="0" y="0"/>
            <a:chExt cx="15549869" cy="17771480"/>
          </a:xfrm>
        </p:grpSpPr>
        <p:grpSp>
          <p:nvGrpSpPr>
            <p:cNvPr name="Group 3" id="3"/>
            <p:cNvGrpSpPr/>
            <p:nvPr/>
          </p:nvGrpSpPr>
          <p:grpSpPr>
            <a:xfrm rot="-2700000">
              <a:off x="-933129" y="7709191"/>
              <a:ext cx="17416127" cy="4574709"/>
              <a:chOff x="0" y="0"/>
              <a:chExt cx="1547184" cy="4064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7780" y="22860"/>
                <a:ext cx="1521784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521784">
                    <a:moveTo>
                      <a:pt x="1521784" y="180340"/>
                    </a:moveTo>
                    <a:cubicBezTo>
                      <a:pt x="1521784" y="81280"/>
                      <a:pt x="1441774" y="0"/>
                      <a:pt x="1341444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341444" y="360680"/>
                    </a:lnTo>
                    <a:cubicBezTo>
                      <a:pt x="1440503" y="360680"/>
                      <a:pt x="1521783" y="279400"/>
                      <a:pt x="1521783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2700000">
              <a:off x="1600577" y="4247980"/>
              <a:ext cx="13910009" cy="4574709"/>
              <a:chOff x="0" y="0"/>
              <a:chExt cx="1235713" cy="4064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7780" y="22860"/>
                <a:ext cx="1210313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210313">
                    <a:moveTo>
                      <a:pt x="1210313" y="180340"/>
                    </a:moveTo>
                    <a:cubicBezTo>
                      <a:pt x="1210313" y="81280"/>
                      <a:pt x="1130303" y="0"/>
                      <a:pt x="102997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029973" y="360680"/>
                    </a:lnTo>
                    <a:cubicBezTo>
                      <a:pt x="1129033" y="360680"/>
                      <a:pt x="1210313" y="279400"/>
                      <a:pt x="1210313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-1349244" y="-771855"/>
            <a:ext cx="4070029" cy="4835263"/>
            <a:chOff x="0" y="0"/>
            <a:chExt cx="5426705" cy="6447018"/>
          </a:xfrm>
        </p:grpSpPr>
        <p:grpSp>
          <p:nvGrpSpPr>
            <p:cNvPr name="Group 8" id="8"/>
            <p:cNvGrpSpPr/>
            <p:nvPr/>
          </p:nvGrpSpPr>
          <p:grpSpPr>
            <a:xfrm rot="-2700000">
              <a:off x="117688" y="1689056"/>
              <a:ext cx="5498636" cy="1741287"/>
              <a:chOff x="0" y="0"/>
              <a:chExt cx="1283330" cy="4064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7780" y="22860"/>
                <a:ext cx="1257930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257930">
                    <a:moveTo>
                      <a:pt x="1257930" y="180340"/>
                    </a:moveTo>
                    <a:cubicBezTo>
                      <a:pt x="1257930" y="81280"/>
                      <a:pt x="1177920" y="0"/>
                      <a:pt x="107759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077590" y="360680"/>
                    </a:lnTo>
                    <a:cubicBezTo>
                      <a:pt x="1176650" y="360680"/>
                      <a:pt x="1257930" y="279400"/>
                      <a:pt x="1257930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2700000">
              <a:off x="-118290" y="3188878"/>
              <a:ext cx="5011571" cy="1741287"/>
              <a:chOff x="0" y="0"/>
              <a:chExt cx="1169653" cy="4064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7780" y="22860"/>
                <a:ext cx="1144254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44254">
                    <a:moveTo>
                      <a:pt x="1144254" y="180340"/>
                    </a:moveTo>
                    <a:cubicBezTo>
                      <a:pt x="1144254" y="81280"/>
                      <a:pt x="1064243" y="0"/>
                      <a:pt x="96391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63913" y="360680"/>
                    </a:lnTo>
                    <a:cubicBezTo>
                      <a:pt x="1062973" y="360680"/>
                      <a:pt x="1144253" y="279400"/>
                      <a:pt x="1144253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069498" y="2544014"/>
            <a:ext cx="12471929" cy="6459565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2720785" y="403086"/>
            <a:ext cx="9332136" cy="1576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60"/>
              </a:lnSpc>
            </a:pPr>
            <a:r>
              <a:rPr lang="en-US" sz="5600" spc="-168">
                <a:solidFill>
                  <a:srgbClr val="1D617A"/>
                </a:solidFill>
                <a:latin typeface="Poppins Bold Bold Italics"/>
              </a:rPr>
              <a:t>PRINCIPALES AMENAZAS DE SEGURIDAD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F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86019" y="-5946053"/>
            <a:ext cx="12648081" cy="15470119"/>
            <a:chOff x="0" y="0"/>
            <a:chExt cx="16864108" cy="20626825"/>
          </a:xfrm>
        </p:grpSpPr>
        <p:grpSp>
          <p:nvGrpSpPr>
            <p:cNvPr name="Group 3" id="3"/>
            <p:cNvGrpSpPr/>
            <p:nvPr/>
          </p:nvGrpSpPr>
          <p:grpSpPr>
            <a:xfrm rot="-2700000">
              <a:off x="-353120" y="10558573"/>
              <a:ext cx="15444285" cy="5398459"/>
              <a:chOff x="0" y="0"/>
              <a:chExt cx="1162657" cy="4064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37257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2700000">
              <a:off x="21989" y="5395062"/>
              <a:ext cx="17495655" cy="5398459"/>
              <a:chOff x="0" y="0"/>
              <a:chExt cx="1317086" cy="4064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7780" y="22860"/>
                <a:ext cx="1291686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291686">
                    <a:moveTo>
                      <a:pt x="1291686" y="180340"/>
                    </a:moveTo>
                    <a:cubicBezTo>
                      <a:pt x="1291686" y="81280"/>
                      <a:pt x="1211676" y="0"/>
                      <a:pt x="111134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11346" y="360680"/>
                    </a:lnTo>
                    <a:cubicBezTo>
                      <a:pt x="1210406" y="360680"/>
                      <a:pt x="1291686" y="279400"/>
                      <a:pt x="1291686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-2504862" y="5442528"/>
            <a:ext cx="6443945" cy="7631544"/>
            <a:chOff x="0" y="0"/>
            <a:chExt cx="8591926" cy="10175392"/>
          </a:xfrm>
        </p:grpSpPr>
        <p:grpSp>
          <p:nvGrpSpPr>
            <p:cNvPr name="Group 8" id="8"/>
            <p:cNvGrpSpPr/>
            <p:nvPr/>
          </p:nvGrpSpPr>
          <p:grpSpPr>
            <a:xfrm rot="-2700000">
              <a:off x="1510380" y="2141765"/>
              <a:ext cx="7177187" cy="2702376"/>
              <a:chOff x="0" y="0"/>
              <a:chExt cx="1079350" cy="4064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05395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2700000">
              <a:off x="-176766" y="5135397"/>
              <a:ext cx="7731144" cy="2702376"/>
              <a:chOff x="0" y="0"/>
              <a:chExt cx="1162657" cy="4064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37257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210233" y="2554635"/>
            <a:ext cx="5775786" cy="5775786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2666802" y="1328961"/>
            <a:ext cx="12954396" cy="863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1"/>
              </a:lnSpc>
            </a:pPr>
            <a:r>
              <a:rPr lang="en-US" sz="6083" spc="-182">
                <a:solidFill>
                  <a:srgbClr val="1D617A"/>
                </a:solidFill>
                <a:latin typeface="Poppins Bold Bold Italics"/>
              </a:rPr>
              <a:t>PRUEBAS DE RENDIMIENTO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DBEF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218409" y="3865346"/>
            <a:ext cx="6462782" cy="7822414"/>
            <a:chOff x="0" y="0"/>
            <a:chExt cx="8617043" cy="10429885"/>
          </a:xfrm>
        </p:grpSpPr>
        <p:grpSp>
          <p:nvGrpSpPr>
            <p:cNvPr name="Group 3" id="3"/>
            <p:cNvGrpSpPr/>
            <p:nvPr/>
          </p:nvGrpSpPr>
          <p:grpSpPr>
            <a:xfrm rot="-2700000">
              <a:off x="-237730" y="4574446"/>
              <a:ext cx="9092504" cy="3093835"/>
              <a:chOff x="0" y="0"/>
              <a:chExt cx="1194373" cy="4064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7780" y="22860"/>
                <a:ext cx="1168973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68973">
                    <a:moveTo>
                      <a:pt x="1168973" y="180340"/>
                    </a:moveTo>
                    <a:cubicBezTo>
                      <a:pt x="1168973" y="81280"/>
                      <a:pt x="1088963" y="0"/>
                      <a:pt x="98863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88633" y="360680"/>
                    </a:lnTo>
                    <a:cubicBezTo>
                      <a:pt x="1087693" y="360680"/>
                      <a:pt x="1168973" y="279400"/>
                      <a:pt x="1168973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2700000">
              <a:off x="1422354" y="2073974"/>
              <a:ext cx="7147594" cy="3093835"/>
              <a:chOff x="0" y="0"/>
              <a:chExt cx="938894" cy="4064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7780" y="22860"/>
                <a:ext cx="913494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913494">
                    <a:moveTo>
                      <a:pt x="913494" y="180340"/>
                    </a:moveTo>
                    <a:cubicBezTo>
                      <a:pt x="913494" y="81280"/>
                      <a:pt x="833484" y="0"/>
                      <a:pt x="733154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3154" y="360680"/>
                    </a:lnTo>
                    <a:cubicBezTo>
                      <a:pt x="832214" y="360680"/>
                      <a:pt x="913494" y="279400"/>
                      <a:pt x="913494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2762050" y="2053741"/>
            <a:ext cx="12763900" cy="6122368"/>
            <a:chOff x="0" y="0"/>
            <a:chExt cx="17018533" cy="816315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839201"/>
              <a:ext cx="17018533" cy="8438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926"/>
                </a:lnSpc>
              </a:pPr>
              <a:r>
                <a:rPr lang="en-US" sz="4105" spc="287">
                  <a:solidFill>
                    <a:srgbClr val="61C2A2"/>
                  </a:solidFill>
                  <a:latin typeface="Poppins Bold Italics"/>
                </a:rPr>
                <a:t>PUNTOS PRINCIPALES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206500" y="3021889"/>
              <a:ext cx="14605533" cy="51839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3000">
                  <a:solidFill>
                    <a:srgbClr val="1D617A"/>
                  </a:solidFill>
                  <a:latin typeface="Poppins Light"/>
                </a:rPr>
                <a:t>Pruebas de Aceptación	</a:t>
              </a:r>
            </a:p>
            <a:p>
              <a:pPr>
                <a:lnSpc>
                  <a:spcPts val="4499"/>
                </a:lnSpc>
              </a:pPr>
              <a:r>
                <a:rPr lang="en-US" sz="3000">
                  <a:solidFill>
                    <a:srgbClr val="1D617A"/>
                  </a:solidFill>
                  <a:latin typeface="Poppins Light"/>
                </a:rPr>
                <a:t>Pruebas de Clases de Equivalencia	</a:t>
              </a:r>
            </a:p>
            <a:p>
              <a:pPr>
                <a:lnSpc>
                  <a:spcPts val="4499"/>
                </a:lnSpc>
              </a:pPr>
              <a:r>
                <a:rPr lang="en-US" sz="3000">
                  <a:solidFill>
                    <a:srgbClr val="1D617A"/>
                  </a:solidFill>
                  <a:latin typeface="Poppins Light"/>
                </a:rPr>
                <a:t>Pruebas de Combinación por Pares	</a:t>
              </a:r>
            </a:p>
            <a:p>
              <a:pPr>
                <a:lnSpc>
                  <a:spcPts val="4499"/>
                </a:lnSpc>
              </a:pPr>
              <a:r>
                <a:rPr lang="en-US" sz="3000">
                  <a:solidFill>
                    <a:srgbClr val="1D617A"/>
                  </a:solidFill>
                  <a:latin typeface="Poppins Light"/>
                </a:rPr>
                <a:t>Pruebas de Carga	</a:t>
              </a:r>
            </a:p>
            <a:p>
              <a:pPr>
                <a:lnSpc>
                  <a:spcPts val="4499"/>
                </a:lnSpc>
              </a:pPr>
              <a:r>
                <a:rPr lang="en-US" sz="3000">
                  <a:solidFill>
                    <a:srgbClr val="1D617A"/>
                  </a:solidFill>
                  <a:latin typeface="Poppins Light"/>
                </a:rPr>
                <a:t>Pruebas de Rendimiento	</a:t>
              </a:r>
            </a:p>
            <a:p>
              <a:pPr>
                <a:lnSpc>
                  <a:spcPts val="4499"/>
                </a:lnSpc>
              </a:pPr>
              <a:r>
                <a:rPr lang="en-US" sz="3000">
                  <a:solidFill>
                    <a:srgbClr val="1D617A"/>
                  </a:solidFill>
                  <a:latin typeface="Poppins Light"/>
                </a:rPr>
                <a:t>Pruebas de Seguridad</a:t>
              </a:r>
            </a:p>
            <a:p>
              <a:pPr>
                <a:lnSpc>
                  <a:spcPts val="4500"/>
                </a:lnSpc>
              </a:pPr>
              <a:r>
                <a:rPr lang="en-US" sz="2999">
                  <a:solidFill>
                    <a:srgbClr val="1D617A"/>
                  </a:solidFill>
                  <a:latin typeface="Poppins Light"/>
                </a:rPr>
                <a:t>Conclusiones y Recomendaciones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3" y="62805"/>
              <a:ext cx="17018528" cy="15511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spc="-240">
                  <a:solidFill>
                    <a:srgbClr val="1D617A"/>
                  </a:solidFill>
                  <a:latin typeface="Poppins Bold Bold Italics"/>
                </a:rPr>
                <a:t>AGENDA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name="Group 12" id="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389232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23665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61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86019" y="-5946053"/>
            <a:ext cx="12648081" cy="15470119"/>
            <a:chOff x="0" y="0"/>
            <a:chExt cx="16864108" cy="20626825"/>
          </a:xfrm>
        </p:grpSpPr>
        <p:grpSp>
          <p:nvGrpSpPr>
            <p:cNvPr name="Group 3" id="3"/>
            <p:cNvGrpSpPr/>
            <p:nvPr/>
          </p:nvGrpSpPr>
          <p:grpSpPr>
            <a:xfrm rot="-2700000">
              <a:off x="-353120" y="10558573"/>
              <a:ext cx="15444285" cy="5398459"/>
              <a:chOff x="0" y="0"/>
              <a:chExt cx="1162657" cy="4064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37257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2700000">
              <a:off x="21989" y="5395062"/>
              <a:ext cx="17495655" cy="5398459"/>
              <a:chOff x="0" y="0"/>
              <a:chExt cx="1317086" cy="4064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7780" y="22860"/>
                <a:ext cx="1291686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291686">
                    <a:moveTo>
                      <a:pt x="1291686" y="180340"/>
                    </a:moveTo>
                    <a:cubicBezTo>
                      <a:pt x="1291686" y="81280"/>
                      <a:pt x="1211676" y="0"/>
                      <a:pt x="111134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11346" y="360680"/>
                    </a:lnTo>
                    <a:cubicBezTo>
                      <a:pt x="1210406" y="360680"/>
                      <a:pt x="1291686" y="279400"/>
                      <a:pt x="1291686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-2504862" y="5442528"/>
            <a:ext cx="6443945" cy="7631544"/>
            <a:chOff x="0" y="0"/>
            <a:chExt cx="8591926" cy="10175392"/>
          </a:xfrm>
        </p:grpSpPr>
        <p:grpSp>
          <p:nvGrpSpPr>
            <p:cNvPr name="Group 8" id="8"/>
            <p:cNvGrpSpPr/>
            <p:nvPr/>
          </p:nvGrpSpPr>
          <p:grpSpPr>
            <a:xfrm rot="-2700000">
              <a:off x="1510380" y="2141765"/>
              <a:ext cx="7177187" cy="2702376"/>
              <a:chOff x="0" y="0"/>
              <a:chExt cx="1079350" cy="4064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05395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2700000">
              <a:off x="-176766" y="5135397"/>
              <a:ext cx="7731144" cy="2702376"/>
              <a:chOff x="0" y="0"/>
              <a:chExt cx="1162657" cy="4064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37257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397364" y="2233034"/>
            <a:ext cx="9493273" cy="582093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61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86019" y="-5946053"/>
            <a:ext cx="12648081" cy="15470119"/>
            <a:chOff x="0" y="0"/>
            <a:chExt cx="16864108" cy="20626825"/>
          </a:xfrm>
        </p:grpSpPr>
        <p:grpSp>
          <p:nvGrpSpPr>
            <p:cNvPr name="Group 3" id="3"/>
            <p:cNvGrpSpPr/>
            <p:nvPr/>
          </p:nvGrpSpPr>
          <p:grpSpPr>
            <a:xfrm rot="-2700000">
              <a:off x="-353120" y="10558573"/>
              <a:ext cx="15444285" cy="5398459"/>
              <a:chOff x="0" y="0"/>
              <a:chExt cx="1162657" cy="4064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37257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2700000">
              <a:off x="21989" y="5395062"/>
              <a:ext cx="17495655" cy="5398459"/>
              <a:chOff x="0" y="0"/>
              <a:chExt cx="1317086" cy="4064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7780" y="22860"/>
                <a:ext cx="1291686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291686">
                    <a:moveTo>
                      <a:pt x="1291686" y="180340"/>
                    </a:moveTo>
                    <a:cubicBezTo>
                      <a:pt x="1291686" y="81280"/>
                      <a:pt x="1211676" y="0"/>
                      <a:pt x="111134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11346" y="360680"/>
                    </a:lnTo>
                    <a:cubicBezTo>
                      <a:pt x="1210406" y="360680"/>
                      <a:pt x="1291686" y="279400"/>
                      <a:pt x="1291686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-2504862" y="5442528"/>
            <a:ext cx="6443945" cy="7631544"/>
            <a:chOff x="0" y="0"/>
            <a:chExt cx="8591926" cy="10175392"/>
          </a:xfrm>
        </p:grpSpPr>
        <p:grpSp>
          <p:nvGrpSpPr>
            <p:cNvPr name="Group 8" id="8"/>
            <p:cNvGrpSpPr/>
            <p:nvPr/>
          </p:nvGrpSpPr>
          <p:grpSpPr>
            <a:xfrm rot="-2700000">
              <a:off x="1510380" y="2141765"/>
              <a:ext cx="7177187" cy="2702376"/>
              <a:chOff x="0" y="0"/>
              <a:chExt cx="1079350" cy="4064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05395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2700000">
              <a:off x="-176766" y="5135397"/>
              <a:ext cx="7731144" cy="2702376"/>
              <a:chOff x="0" y="0"/>
              <a:chExt cx="1162657" cy="4064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37257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167078" y="2227453"/>
            <a:ext cx="7953845" cy="583209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DBEF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64612" y="-1877992"/>
            <a:ext cx="11470587" cy="13481010"/>
            <a:chOff x="0" y="0"/>
            <a:chExt cx="15294116" cy="17974680"/>
          </a:xfrm>
        </p:grpSpPr>
        <p:grpSp>
          <p:nvGrpSpPr>
            <p:cNvPr name="Group 3" id="3"/>
            <p:cNvGrpSpPr/>
            <p:nvPr/>
          </p:nvGrpSpPr>
          <p:grpSpPr>
            <a:xfrm rot="-2700000">
              <a:off x="2401657" y="4000330"/>
              <a:ext cx="13209549" cy="4574709"/>
              <a:chOff x="0" y="0"/>
              <a:chExt cx="1173487" cy="4064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7780" y="22860"/>
                <a:ext cx="114808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48087">
                    <a:moveTo>
                      <a:pt x="1148087" y="180340"/>
                    </a:moveTo>
                    <a:cubicBezTo>
                      <a:pt x="1148087" y="81280"/>
                      <a:pt x="1068077" y="0"/>
                      <a:pt x="96774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67747" y="360680"/>
                    </a:lnTo>
                    <a:cubicBezTo>
                      <a:pt x="1066807" y="360680"/>
                      <a:pt x="1148087" y="279400"/>
                      <a:pt x="1148087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2700000">
              <a:off x="-662213" y="8566441"/>
              <a:ext cx="15566194" cy="4574709"/>
              <a:chOff x="0" y="0"/>
              <a:chExt cx="1382842" cy="4064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7780" y="22860"/>
                <a:ext cx="1357443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357443">
                    <a:moveTo>
                      <a:pt x="1357443" y="180340"/>
                    </a:moveTo>
                    <a:cubicBezTo>
                      <a:pt x="1357443" y="81280"/>
                      <a:pt x="1277433" y="0"/>
                      <a:pt x="117710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7102" y="360680"/>
                    </a:lnTo>
                    <a:cubicBezTo>
                      <a:pt x="1276162" y="360680"/>
                      <a:pt x="1357442" y="279400"/>
                      <a:pt x="1357442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sp>
        <p:nvSpPr>
          <p:cNvPr name="TextBox 7" id="7"/>
          <p:cNvSpPr txBox="true"/>
          <p:nvPr/>
        </p:nvSpPr>
        <p:spPr>
          <a:xfrm rot="0">
            <a:off x="2734592" y="4047629"/>
            <a:ext cx="13942766" cy="225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-240">
                <a:solidFill>
                  <a:srgbClr val="1D617A"/>
                </a:solidFill>
                <a:latin typeface="Poppins Bold Bold Italics"/>
              </a:rPr>
              <a:t>CONCLUSIONES Y RECOMENDACIONES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4685839" y="7886076"/>
            <a:ext cx="3578255" cy="4078892"/>
            <a:chOff x="0" y="0"/>
            <a:chExt cx="4771007" cy="5438522"/>
          </a:xfrm>
        </p:grpSpPr>
        <p:grpSp>
          <p:nvGrpSpPr>
            <p:cNvPr name="Group 9" id="9"/>
            <p:cNvGrpSpPr/>
            <p:nvPr/>
          </p:nvGrpSpPr>
          <p:grpSpPr>
            <a:xfrm rot="-2700000">
              <a:off x="-237646" y="1635041"/>
              <a:ext cx="5246298" cy="1500924"/>
              <a:chOff x="0" y="0"/>
              <a:chExt cx="1420522" cy="4064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7780" y="22860"/>
                <a:ext cx="1395122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395122">
                    <a:moveTo>
                      <a:pt x="1395122" y="180340"/>
                    </a:moveTo>
                    <a:cubicBezTo>
                      <a:pt x="1395122" y="81280"/>
                      <a:pt x="1315112" y="0"/>
                      <a:pt x="121478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14782" y="360680"/>
                    </a:lnTo>
                    <a:cubicBezTo>
                      <a:pt x="1313842" y="360680"/>
                      <a:pt x="1395122" y="279400"/>
                      <a:pt x="139512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-2700000">
              <a:off x="113778" y="2639264"/>
              <a:ext cx="4293947" cy="1500924"/>
              <a:chOff x="0" y="0"/>
              <a:chExt cx="1162657" cy="4064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37257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name="Group 13" id="13"/>
          <p:cNvGrpSpPr/>
          <p:nvPr/>
        </p:nvGrpSpPr>
        <p:grpSpPr>
          <a:xfrm rot="0">
            <a:off x="15809789" y="-1789127"/>
            <a:ext cx="3578255" cy="3578255"/>
            <a:chOff x="0" y="0"/>
            <a:chExt cx="4771007" cy="4771007"/>
          </a:xfrm>
        </p:grpSpPr>
        <p:grpSp>
          <p:nvGrpSpPr>
            <p:cNvPr name="Group 14" id="14"/>
            <p:cNvGrpSpPr/>
            <p:nvPr/>
          </p:nvGrpSpPr>
          <p:grpSpPr>
            <a:xfrm rot="-2700000">
              <a:off x="-237646" y="1635041"/>
              <a:ext cx="5246298" cy="1500924"/>
              <a:chOff x="0" y="0"/>
              <a:chExt cx="1420522" cy="406400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17780" y="22860"/>
                <a:ext cx="1395122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395122">
                    <a:moveTo>
                      <a:pt x="1395122" y="180340"/>
                    </a:moveTo>
                    <a:cubicBezTo>
                      <a:pt x="1395122" y="81280"/>
                      <a:pt x="1315112" y="0"/>
                      <a:pt x="121478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14782" y="360680"/>
                    </a:lnTo>
                    <a:cubicBezTo>
                      <a:pt x="1313842" y="360680"/>
                      <a:pt x="1395122" y="279400"/>
                      <a:pt x="139512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-2700000">
              <a:off x="1156235" y="2207464"/>
              <a:ext cx="3072632" cy="1500924"/>
              <a:chOff x="0" y="0"/>
              <a:chExt cx="831966" cy="406400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17780" y="22860"/>
                <a:ext cx="806566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806566">
                    <a:moveTo>
                      <a:pt x="806566" y="180340"/>
                    </a:moveTo>
                    <a:cubicBezTo>
                      <a:pt x="806566" y="81280"/>
                      <a:pt x="726556" y="0"/>
                      <a:pt x="6262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26226" y="360680"/>
                    </a:lnTo>
                    <a:cubicBezTo>
                      <a:pt x="725286" y="360680"/>
                      <a:pt x="806566" y="279400"/>
                      <a:pt x="806566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DBEF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18883" y="5010150"/>
            <a:ext cx="6126160" cy="7255193"/>
            <a:chOff x="0" y="0"/>
            <a:chExt cx="8168214" cy="9673590"/>
          </a:xfrm>
        </p:grpSpPr>
        <p:grpSp>
          <p:nvGrpSpPr>
            <p:cNvPr name="Group 3" id="3"/>
            <p:cNvGrpSpPr/>
            <p:nvPr/>
          </p:nvGrpSpPr>
          <p:grpSpPr>
            <a:xfrm rot="-2700000">
              <a:off x="1435895" y="2036143"/>
              <a:ext cx="6823242" cy="2569108"/>
              <a:chOff x="0" y="0"/>
              <a:chExt cx="1079350" cy="4064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05395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2700000">
              <a:off x="-168048" y="4882144"/>
              <a:ext cx="7349881" cy="2569108"/>
              <a:chOff x="0" y="0"/>
              <a:chExt cx="1162657" cy="4064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37257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10806949" y="-1244263"/>
            <a:ext cx="3426960" cy="4265666"/>
            <a:chOff x="0" y="0"/>
            <a:chExt cx="4569280" cy="5687554"/>
          </a:xfrm>
        </p:grpSpPr>
        <p:grpSp>
          <p:nvGrpSpPr>
            <p:cNvPr name="Group 8" id="8"/>
            <p:cNvGrpSpPr/>
            <p:nvPr/>
          </p:nvGrpSpPr>
          <p:grpSpPr>
            <a:xfrm rot="-2700000">
              <a:off x="27432" y="2577082"/>
              <a:ext cx="4305215" cy="1860867"/>
              <a:chOff x="0" y="0"/>
              <a:chExt cx="940228" cy="4064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914828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2700000">
              <a:off x="528051" y="1128897"/>
              <a:ext cx="3963799" cy="1860867"/>
              <a:chOff x="0" y="0"/>
              <a:chExt cx="865665" cy="4064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840266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name="Group 12" id="12"/>
          <p:cNvGrpSpPr/>
          <p:nvPr/>
        </p:nvGrpSpPr>
        <p:grpSpPr>
          <a:xfrm rot="0">
            <a:off x="-3533562" y="-2632035"/>
            <a:ext cx="10908612" cy="12919035"/>
            <a:chOff x="0" y="0"/>
            <a:chExt cx="14544816" cy="17225380"/>
          </a:xfrm>
        </p:grpSpPr>
        <p:grpSp>
          <p:nvGrpSpPr>
            <p:cNvPr name="Group 13" id="13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05395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37257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grpSp>
        <p:nvGrpSpPr>
          <p:cNvPr name="Group 17" id="17"/>
          <p:cNvGrpSpPr/>
          <p:nvPr/>
        </p:nvGrpSpPr>
        <p:grpSpPr>
          <a:xfrm rot="0">
            <a:off x="993100" y="3036157"/>
            <a:ext cx="15711167" cy="4343993"/>
            <a:chOff x="0" y="0"/>
            <a:chExt cx="20948223" cy="5791990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253603"/>
              <a:ext cx="20948223" cy="4886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400"/>
                </a:lnSpc>
              </a:pPr>
              <a:r>
                <a:rPr lang="en-US" sz="12000" spc="-719">
                  <a:solidFill>
                    <a:srgbClr val="1D617A"/>
                  </a:solidFill>
                  <a:latin typeface="Poppins Bold Bold Italics"/>
                </a:rPr>
                <a:t>Resultado del Proceso de Pruebas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4909803"/>
              <a:ext cx="20667522" cy="8821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466"/>
                </a:lnSpc>
              </a:pPr>
              <a:r>
                <a:rPr lang="en-US" sz="4205">
                  <a:solidFill>
                    <a:srgbClr val="1D617A"/>
                  </a:solidFill>
                  <a:latin typeface="Poppins Medium"/>
                </a:rPr>
                <a:t>P</a:t>
              </a:r>
              <a:r>
                <a:rPr lang="en-US" sz="4205">
                  <a:solidFill>
                    <a:srgbClr val="1D617A"/>
                  </a:solidFill>
                  <a:latin typeface="Poppins Medium"/>
                </a:rPr>
                <a:t>rocter &amp; Gamble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993100" y="6289012"/>
            <a:ext cx="12763900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40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D61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454256" y="1541483"/>
            <a:ext cx="10908612" cy="12919035"/>
            <a:chOff x="0" y="0"/>
            <a:chExt cx="14544816" cy="17225380"/>
          </a:xfrm>
        </p:grpSpPr>
        <p:grpSp>
          <p:nvGrpSpPr>
            <p:cNvPr name="Group 3" id="3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05395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37257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DBEFE1">
                  <a:alpha val="14901"/>
                </a:srgbClr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15644827" y="-1436083"/>
            <a:ext cx="4215192" cy="4215192"/>
            <a:chOff x="0" y="0"/>
            <a:chExt cx="5620256" cy="5620256"/>
          </a:xfrm>
        </p:grpSpPr>
        <p:grpSp>
          <p:nvGrpSpPr>
            <p:cNvPr name="Group 8" id="8"/>
            <p:cNvGrpSpPr/>
            <p:nvPr/>
          </p:nvGrpSpPr>
          <p:grpSpPr>
            <a:xfrm rot="-2700000">
              <a:off x="-262175" y="1908310"/>
              <a:ext cx="6144605" cy="1803636"/>
              <a:chOff x="0" y="0"/>
              <a:chExt cx="1384518" cy="4064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7780" y="22860"/>
                <a:ext cx="1359119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359119">
                    <a:moveTo>
                      <a:pt x="1359119" y="180340"/>
                    </a:moveTo>
                    <a:cubicBezTo>
                      <a:pt x="1359119" y="81280"/>
                      <a:pt x="1279109" y="0"/>
                      <a:pt x="1178779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8778" y="360680"/>
                    </a:lnTo>
                    <a:cubicBezTo>
                      <a:pt x="1277838" y="360680"/>
                      <a:pt x="1359118" y="279400"/>
                      <a:pt x="1359118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2700000">
              <a:off x="368260" y="1423043"/>
              <a:ext cx="3740576" cy="1803636"/>
              <a:chOff x="0" y="0"/>
              <a:chExt cx="842836" cy="4064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7780" y="22860"/>
                <a:ext cx="817436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817436">
                    <a:moveTo>
                      <a:pt x="817436" y="180340"/>
                    </a:moveTo>
                    <a:cubicBezTo>
                      <a:pt x="817436" y="81280"/>
                      <a:pt x="737426" y="0"/>
                      <a:pt x="6370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37096" y="360680"/>
                    </a:lnTo>
                    <a:cubicBezTo>
                      <a:pt x="736156" y="360680"/>
                      <a:pt x="817436" y="279400"/>
                      <a:pt x="817436" y="180340"/>
                    </a:cubicBezTo>
                    <a:close/>
                  </a:path>
                </a:pathLst>
              </a:custGeom>
              <a:solidFill>
                <a:srgbClr val="DBEFE1"/>
              </a:solidFill>
            </p:spPr>
          </p:sp>
        </p:grpSp>
      </p:grpSp>
      <p:grpSp>
        <p:nvGrpSpPr>
          <p:cNvPr name="Group 12" id="12"/>
          <p:cNvGrpSpPr/>
          <p:nvPr/>
        </p:nvGrpSpPr>
        <p:grpSpPr>
          <a:xfrm rot="0">
            <a:off x="2000050" y="1597284"/>
            <a:ext cx="14287900" cy="7092433"/>
            <a:chOff x="0" y="0"/>
            <a:chExt cx="19050533" cy="9456577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24557"/>
              <a:ext cx="19050533" cy="72330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40"/>
                </a:lnSpc>
              </a:pPr>
              <a:r>
                <a:rPr lang="en-US" sz="7200" spc="-215">
                  <a:solidFill>
                    <a:srgbClr val="DBEFE1"/>
                  </a:solidFill>
                  <a:latin typeface="Poppins Medium Bold"/>
                </a:rPr>
                <a:t>"Preocúpate por la calidad, mucha gente no esta preparada para un entorno donde la excelencia es lo que se espera"</a:t>
              </a:r>
              <a:r>
                <a:rPr lang="en-US" sz="7200" spc="-215">
                  <a:solidFill>
                    <a:srgbClr val="DBEFE1"/>
                  </a:solidFill>
                  <a:latin typeface="Poppins Medium Bold"/>
                </a:rPr>
                <a:t>.</a:t>
              </a:r>
            </a:p>
          </p:txBody>
        </p:sp>
        <p:grpSp>
          <p:nvGrpSpPr>
            <p:cNvPr name="Group 14" id="14"/>
            <p:cNvGrpSpPr/>
            <p:nvPr/>
          </p:nvGrpSpPr>
          <p:grpSpPr>
            <a:xfrm rot="0">
              <a:off x="8825857" y="7860961"/>
              <a:ext cx="1398819" cy="193736"/>
              <a:chOff x="0" y="0"/>
              <a:chExt cx="2934307" cy="406400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17780" y="22860"/>
                <a:ext cx="2908908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2908908">
                    <a:moveTo>
                      <a:pt x="2908908" y="180340"/>
                    </a:moveTo>
                    <a:cubicBezTo>
                      <a:pt x="2908908" y="81280"/>
                      <a:pt x="2828898" y="0"/>
                      <a:pt x="272856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2728567" y="360680"/>
                    </a:lnTo>
                    <a:cubicBezTo>
                      <a:pt x="2827628" y="360680"/>
                      <a:pt x="2908907" y="279400"/>
                      <a:pt x="2908907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5397500" y="8699875"/>
              <a:ext cx="8255533" cy="759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79"/>
                </a:lnSpc>
              </a:pPr>
              <a:r>
                <a:rPr lang="en-US" sz="3599" spc="359">
                  <a:solidFill>
                    <a:srgbClr val="DBEFE1"/>
                  </a:solidFill>
                  <a:latin typeface="Poppins Light Bold"/>
                </a:rPr>
                <a:t>STEVE JOBS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F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6754969"/>
            <a:ext cx="3841488" cy="4549463"/>
            <a:chOff x="0" y="0"/>
            <a:chExt cx="5121985" cy="6065950"/>
          </a:xfrm>
        </p:grpSpPr>
        <p:grpSp>
          <p:nvGrpSpPr>
            <p:cNvPr name="Group 3" id="3"/>
            <p:cNvGrpSpPr/>
            <p:nvPr/>
          </p:nvGrpSpPr>
          <p:grpSpPr>
            <a:xfrm rot="-2700000">
              <a:off x="900397" y="1276790"/>
              <a:ext cx="4278603" cy="1610992"/>
              <a:chOff x="0" y="0"/>
              <a:chExt cx="1079350" cy="4064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05395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2700000">
              <a:off x="-105377" y="3061412"/>
              <a:ext cx="4608838" cy="1610992"/>
              <a:chOff x="0" y="0"/>
              <a:chExt cx="1162657" cy="4064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37257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16113342" y="-432445"/>
            <a:ext cx="3120591" cy="3884316"/>
            <a:chOff x="0" y="0"/>
            <a:chExt cx="4160788" cy="5179088"/>
          </a:xfrm>
        </p:grpSpPr>
        <p:grpSp>
          <p:nvGrpSpPr>
            <p:cNvPr name="Group 8" id="8"/>
            <p:cNvGrpSpPr/>
            <p:nvPr/>
          </p:nvGrpSpPr>
          <p:grpSpPr>
            <a:xfrm rot="-2700000">
              <a:off x="24979" y="2346691"/>
              <a:ext cx="3920329" cy="1694505"/>
              <a:chOff x="0" y="0"/>
              <a:chExt cx="940228" cy="4064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914828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2700000">
              <a:off x="480843" y="1027974"/>
              <a:ext cx="3609436" cy="1694505"/>
              <a:chOff x="0" y="0"/>
              <a:chExt cx="865665" cy="4064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840266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716034" y="2239240"/>
            <a:ext cx="5543266" cy="580852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 rot="0">
            <a:off x="-3533562" y="-2632035"/>
            <a:ext cx="10908612" cy="12919035"/>
            <a:chOff x="0" y="0"/>
            <a:chExt cx="14544816" cy="17225380"/>
          </a:xfrm>
        </p:grpSpPr>
        <p:grpSp>
          <p:nvGrpSpPr>
            <p:cNvPr name="Group 14" id="14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05395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37257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grpSp>
        <p:nvGrpSpPr>
          <p:cNvPr name="Group 18" id="18"/>
          <p:cNvGrpSpPr/>
          <p:nvPr/>
        </p:nvGrpSpPr>
        <p:grpSpPr>
          <a:xfrm rot="0">
            <a:off x="1028700" y="3558282"/>
            <a:ext cx="9525400" cy="3170436"/>
            <a:chOff x="0" y="0"/>
            <a:chExt cx="12700533" cy="4227248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3044858"/>
              <a:ext cx="12700533" cy="383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95"/>
                </a:lnSpc>
              </a:pP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3558712"/>
              <a:ext cx="12700533" cy="6929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61330"/>
              <a:ext cx="12700528" cy="25196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91"/>
                </a:lnSpc>
              </a:pPr>
              <a:r>
                <a:rPr lang="en-US" sz="6628" spc="-198">
                  <a:solidFill>
                    <a:srgbClr val="1D617A"/>
                  </a:solidFill>
                  <a:latin typeface="Poppins Bold Bold Italics"/>
                </a:rPr>
                <a:t>PRUEBAS DE ACEPTACIÓN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F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6754969"/>
            <a:ext cx="3841488" cy="4549463"/>
            <a:chOff x="0" y="0"/>
            <a:chExt cx="5121985" cy="6065950"/>
          </a:xfrm>
        </p:grpSpPr>
        <p:grpSp>
          <p:nvGrpSpPr>
            <p:cNvPr name="Group 3" id="3"/>
            <p:cNvGrpSpPr/>
            <p:nvPr/>
          </p:nvGrpSpPr>
          <p:grpSpPr>
            <a:xfrm rot="-2700000">
              <a:off x="900397" y="1276790"/>
              <a:ext cx="4278603" cy="1610992"/>
              <a:chOff x="0" y="0"/>
              <a:chExt cx="1079350" cy="4064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05395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2700000">
              <a:off x="-105377" y="3061412"/>
              <a:ext cx="4608838" cy="1610992"/>
              <a:chOff x="0" y="0"/>
              <a:chExt cx="1162657" cy="4064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37257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16113342" y="-432445"/>
            <a:ext cx="3120591" cy="3884316"/>
            <a:chOff x="0" y="0"/>
            <a:chExt cx="4160788" cy="5179088"/>
          </a:xfrm>
        </p:grpSpPr>
        <p:grpSp>
          <p:nvGrpSpPr>
            <p:cNvPr name="Group 8" id="8"/>
            <p:cNvGrpSpPr/>
            <p:nvPr/>
          </p:nvGrpSpPr>
          <p:grpSpPr>
            <a:xfrm rot="-2700000">
              <a:off x="24979" y="2346691"/>
              <a:ext cx="3920329" cy="1694505"/>
              <a:chOff x="0" y="0"/>
              <a:chExt cx="940228" cy="4064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914828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2700000">
              <a:off x="480843" y="1027974"/>
              <a:ext cx="3609436" cy="1694505"/>
              <a:chOff x="0" y="0"/>
              <a:chExt cx="865665" cy="4064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840266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name="Group 12" id="12"/>
          <p:cNvGrpSpPr/>
          <p:nvPr/>
        </p:nvGrpSpPr>
        <p:grpSpPr>
          <a:xfrm rot="0">
            <a:off x="-3533562" y="-2632035"/>
            <a:ext cx="10908612" cy="12919035"/>
            <a:chOff x="0" y="0"/>
            <a:chExt cx="14544816" cy="17225380"/>
          </a:xfrm>
        </p:grpSpPr>
        <p:grpSp>
          <p:nvGrpSpPr>
            <p:cNvPr name="Group 13" id="13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05395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37257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316027" y="370390"/>
            <a:ext cx="9655946" cy="95462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F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355091" y="-1554606"/>
            <a:ext cx="12595973" cy="14544547"/>
            <a:chOff x="0" y="0"/>
            <a:chExt cx="16794631" cy="19392730"/>
          </a:xfrm>
        </p:grpSpPr>
        <p:grpSp>
          <p:nvGrpSpPr>
            <p:cNvPr name="Group 3" id="3"/>
            <p:cNvGrpSpPr/>
            <p:nvPr/>
          </p:nvGrpSpPr>
          <p:grpSpPr>
            <a:xfrm rot="-2700000">
              <a:off x="-68545" y="5686276"/>
              <a:ext cx="17919828" cy="4433972"/>
              <a:chOff x="0" y="0"/>
              <a:chExt cx="1642459" cy="4064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7780" y="22860"/>
                <a:ext cx="1617060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617060">
                    <a:moveTo>
                      <a:pt x="1617060" y="180340"/>
                    </a:moveTo>
                    <a:cubicBezTo>
                      <a:pt x="1617060" y="81280"/>
                      <a:pt x="1537050" y="0"/>
                      <a:pt x="143672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436719" y="360680"/>
                    </a:lnTo>
                    <a:cubicBezTo>
                      <a:pt x="1535779" y="360680"/>
                      <a:pt x="1617059" y="279400"/>
                      <a:pt x="1617059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2700000">
              <a:off x="-1166002" y="9008490"/>
              <a:ext cx="18666512" cy="4433972"/>
              <a:chOff x="0" y="0"/>
              <a:chExt cx="1710897" cy="4064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7780" y="22860"/>
                <a:ext cx="1685498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685498">
                    <a:moveTo>
                      <a:pt x="1685498" y="180340"/>
                    </a:moveTo>
                    <a:cubicBezTo>
                      <a:pt x="1685498" y="81280"/>
                      <a:pt x="1605488" y="0"/>
                      <a:pt x="150515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505157" y="360680"/>
                    </a:lnTo>
                    <a:cubicBezTo>
                      <a:pt x="1604218" y="360680"/>
                      <a:pt x="1685497" y="279400"/>
                      <a:pt x="168549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42838" y="2085311"/>
            <a:ext cx="8101162" cy="6116377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9797516" y="2151986"/>
            <a:ext cx="7461784" cy="4481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 spc="-240">
                <a:solidFill>
                  <a:srgbClr val="1D617A"/>
                </a:solidFill>
                <a:latin typeface="Poppins Bold Bold Italics"/>
              </a:rPr>
              <a:t>PRUEBAS DE CAJA NEGRA: CLASES DE EQUIVALENCIA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F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36144" y="2385281"/>
            <a:ext cx="12595973" cy="14544547"/>
            <a:chOff x="0" y="0"/>
            <a:chExt cx="16794631" cy="19392730"/>
          </a:xfrm>
        </p:grpSpPr>
        <p:grpSp>
          <p:nvGrpSpPr>
            <p:cNvPr name="Group 3" id="3"/>
            <p:cNvGrpSpPr/>
            <p:nvPr/>
          </p:nvGrpSpPr>
          <p:grpSpPr>
            <a:xfrm rot="-2700000">
              <a:off x="-68545" y="5686276"/>
              <a:ext cx="17919828" cy="4433972"/>
              <a:chOff x="0" y="0"/>
              <a:chExt cx="1642459" cy="4064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7780" y="22860"/>
                <a:ext cx="1617060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617060">
                    <a:moveTo>
                      <a:pt x="1617060" y="180340"/>
                    </a:moveTo>
                    <a:cubicBezTo>
                      <a:pt x="1617060" y="81280"/>
                      <a:pt x="1537050" y="0"/>
                      <a:pt x="143672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436719" y="360680"/>
                    </a:lnTo>
                    <a:cubicBezTo>
                      <a:pt x="1535779" y="360680"/>
                      <a:pt x="1617059" y="279400"/>
                      <a:pt x="1617059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2700000">
              <a:off x="-1166002" y="9008490"/>
              <a:ext cx="18666512" cy="4433972"/>
              <a:chOff x="0" y="0"/>
              <a:chExt cx="1710897" cy="4064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7780" y="22860"/>
                <a:ext cx="1685498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685498">
                    <a:moveTo>
                      <a:pt x="1685498" y="180340"/>
                    </a:moveTo>
                    <a:cubicBezTo>
                      <a:pt x="1685498" y="81280"/>
                      <a:pt x="1605488" y="0"/>
                      <a:pt x="150515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505157" y="360680"/>
                    </a:lnTo>
                    <a:cubicBezTo>
                      <a:pt x="1604218" y="360680"/>
                      <a:pt x="1685497" y="279400"/>
                      <a:pt x="168549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262" r="0" b="0"/>
          <a:stretch>
            <a:fillRect/>
          </a:stretch>
        </p:blipFill>
        <p:spPr>
          <a:xfrm flipH="false" flipV="false" rot="0">
            <a:off x="9144000" y="979890"/>
            <a:ext cx="8888201" cy="8677664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70391" y="1104900"/>
            <a:ext cx="8601115" cy="2163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77"/>
              </a:lnSpc>
            </a:pPr>
            <a:r>
              <a:rPr lang="en-US" sz="7707" spc="-231">
                <a:solidFill>
                  <a:srgbClr val="1D617A"/>
                </a:solidFill>
                <a:latin typeface="Poppins Bold Bold Italics"/>
              </a:rPr>
              <a:t>TABLA DE CLASES DE EQUIVALENCIA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F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28699" y="-2632035"/>
            <a:ext cx="10908612" cy="12919035"/>
            <a:chOff x="0" y="0"/>
            <a:chExt cx="14544816" cy="17225380"/>
          </a:xfrm>
        </p:grpSpPr>
        <p:grpSp>
          <p:nvGrpSpPr>
            <p:cNvPr name="Group 3" id="3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05395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37257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-1411919" y="7566670"/>
            <a:ext cx="3841488" cy="4549463"/>
            <a:chOff x="0" y="0"/>
            <a:chExt cx="5121985" cy="6065950"/>
          </a:xfrm>
        </p:grpSpPr>
        <p:grpSp>
          <p:nvGrpSpPr>
            <p:cNvPr name="Group 8" id="8"/>
            <p:cNvGrpSpPr/>
            <p:nvPr/>
          </p:nvGrpSpPr>
          <p:grpSpPr>
            <a:xfrm rot="-2700000">
              <a:off x="900397" y="1276790"/>
              <a:ext cx="4278603" cy="1610992"/>
              <a:chOff x="0" y="0"/>
              <a:chExt cx="1079350" cy="4064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05395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2700000">
              <a:off x="-105377" y="3061412"/>
              <a:ext cx="4608838" cy="1610992"/>
              <a:chOff x="0" y="0"/>
              <a:chExt cx="1162657" cy="4064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37257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name="Group 12" id="12"/>
          <p:cNvGrpSpPr/>
          <p:nvPr/>
        </p:nvGrpSpPr>
        <p:grpSpPr>
          <a:xfrm rot="0">
            <a:off x="16144905" y="-922319"/>
            <a:ext cx="3120591" cy="3884316"/>
            <a:chOff x="0" y="0"/>
            <a:chExt cx="4160788" cy="5179088"/>
          </a:xfrm>
        </p:grpSpPr>
        <p:grpSp>
          <p:nvGrpSpPr>
            <p:cNvPr name="Group 13" id="13"/>
            <p:cNvGrpSpPr/>
            <p:nvPr/>
          </p:nvGrpSpPr>
          <p:grpSpPr>
            <a:xfrm rot="-2700000">
              <a:off x="24979" y="2346691"/>
              <a:ext cx="3920329" cy="1694505"/>
              <a:chOff x="0" y="0"/>
              <a:chExt cx="940228" cy="40640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914828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-2700000">
              <a:off x="480843" y="1027974"/>
              <a:ext cx="3609436" cy="1694505"/>
              <a:chOff x="0" y="0"/>
              <a:chExt cx="865665" cy="40640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840266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425161" y="3621151"/>
            <a:ext cx="3945519" cy="3945519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43095" y="3451870"/>
            <a:ext cx="3775329" cy="41148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000645" y="3215554"/>
            <a:ext cx="4258655" cy="4351117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2143095" y="703580"/>
            <a:ext cx="14001811" cy="225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 spc="-240">
                <a:solidFill>
                  <a:srgbClr val="1D617A"/>
                </a:solidFill>
                <a:latin typeface="Poppins Bold Bold Italics"/>
              </a:rPr>
              <a:t>AUTOMATIZACIÓN DE PRUEBAS DE CAJA NEGRA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F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28699" y="-2632035"/>
            <a:ext cx="10908612" cy="12919035"/>
            <a:chOff x="0" y="0"/>
            <a:chExt cx="14544816" cy="17225380"/>
          </a:xfrm>
        </p:grpSpPr>
        <p:grpSp>
          <p:nvGrpSpPr>
            <p:cNvPr name="Group 3" id="3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05395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37257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-1411919" y="7566670"/>
            <a:ext cx="3841488" cy="4549463"/>
            <a:chOff x="0" y="0"/>
            <a:chExt cx="5121985" cy="6065950"/>
          </a:xfrm>
        </p:grpSpPr>
        <p:grpSp>
          <p:nvGrpSpPr>
            <p:cNvPr name="Group 8" id="8"/>
            <p:cNvGrpSpPr/>
            <p:nvPr/>
          </p:nvGrpSpPr>
          <p:grpSpPr>
            <a:xfrm rot="-2700000">
              <a:off x="900397" y="1276790"/>
              <a:ext cx="4278603" cy="1610992"/>
              <a:chOff x="0" y="0"/>
              <a:chExt cx="1079350" cy="4064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05395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2700000">
              <a:off x="-105377" y="3061412"/>
              <a:ext cx="4608838" cy="1610992"/>
              <a:chOff x="0" y="0"/>
              <a:chExt cx="1162657" cy="4064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1137257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name="Group 12" id="12"/>
          <p:cNvGrpSpPr/>
          <p:nvPr/>
        </p:nvGrpSpPr>
        <p:grpSpPr>
          <a:xfrm rot="0">
            <a:off x="16144905" y="-922319"/>
            <a:ext cx="3120591" cy="3884316"/>
            <a:chOff x="0" y="0"/>
            <a:chExt cx="4160788" cy="5179088"/>
          </a:xfrm>
        </p:grpSpPr>
        <p:grpSp>
          <p:nvGrpSpPr>
            <p:cNvPr name="Group 13" id="13"/>
            <p:cNvGrpSpPr/>
            <p:nvPr/>
          </p:nvGrpSpPr>
          <p:grpSpPr>
            <a:xfrm rot="-2700000">
              <a:off x="24979" y="2346691"/>
              <a:ext cx="3920329" cy="1694505"/>
              <a:chOff x="0" y="0"/>
              <a:chExt cx="940228" cy="40640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914828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-2700000">
              <a:off x="480843" y="1027974"/>
              <a:ext cx="3609436" cy="1694505"/>
              <a:chOff x="0" y="0"/>
              <a:chExt cx="865665" cy="40640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r="r" b="b" t="t" l="l"/>
                <a:pathLst>
                  <a:path h="360680" w="840266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1861" y="298311"/>
            <a:ext cx="17715028" cy="97010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DAEQispN6AI</dc:identifier>
  <dcterms:modified xsi:type="dcterms:W3CDTF">2011-08-01T06:04:30Z</dcterms:modified>
  <cp:revision>1</cp:revision>
  <dc:title>Presentación Final QA</dc:title>
</cp:coreProperties>
</file>