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3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32B9-6767-4E46-8F9E-F8B00B378AD2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78EF-65A7-497B-8813-26E4DA0A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10800000">
            <a:off x="635084" y="823288"/>
            <a:ext cx="1779638" cy="1651819"/>
          </a:xfrm>
          <a:prstGeom prst="trapezoid">
            <a:avLst>
              <a:gd name="adj" fmla="val 30357"/>
            </a:avLst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75299">
            <a:off x="2033887" y="944880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634832">
            <a:off x="-29159" y="921747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1565" y="2492658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8186" y="354067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</a:t>
            </a:r>
            <a:r>
              <a:rPr lang="en-US" b="1" dirty="0"/>
              <a:t>F</a:t>
            </a:r>
            <a:r>
              <a:rPr lang="en-US" b="1" dirty="0" smtClean="0"/>
              <a:t>orward</a:t>
            </a:r>
            <a:endParaRPr lang="en-US" b="1" dirty="0"/>
          </a:p>
        </p:txBody>
      </p:sp>
      <p:sp>
        <p:nvSpPr>
          <p:cNvPr id="15" name="Trapezoid 14"/>
          <p:cNvSpPr/>
          <p:nvPr/>
        </p:nvSpPr>
        <p:spPr>
          <a:xfrm rot="10800000">
            <a:off x="3696744" y="823289"/>
            <a:ext cx="1779638" cy="1651819"/>
          </a:xfrm>
          <a:prstGeom prst="trapezoid">
            <a:avLst>
              <a:gd name="adj" fmla="val 30357"/>
            </a:avLst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0200091">
            <a:off x="5095547" y="944881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744451">
            <a:off x="3032501" y="921748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03225" y="2492659"/>
            <a:ext cx="10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 view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9846" y="354068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Backward</a:t>
            </a:r>
            <a:endParaRPr lang="en-US" b="1" dirty="0"/>
          </a:p>
        </p:txBody>
      </p:sp>
      <p:sp>
        <p:nvSpPr>
          <p:cNvPr id="20" name="Trapezoid 19"/>
          <p:cNvSpPr/>
          <p:nvPr/>
        </p:nvSpPr>
        <p:spPr>
          <a:xfrm rot="10800000">
            <a:off x="6809948" y="823289"/>
            <a:ext cx="1779638" cy="1651819"/>
          </a:xfrm>
          <a:prstGeom prst="trapezoid">
            <a:avLst>
              <a:gd name="adj" fmla="val 30357"/>
            </a:avLst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966946">
            <a:off x="8208751" y="944881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744451">
            <a:off x="6145705" y="921748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16429" y="2492659"/>
            <a:ext cx="10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 view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19370" y="354068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Asymmetric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0210331" y="1564640"/>
            <a:ext cx="365760" cy="91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909733" y="1564640"/>
            <a:ext cx="365760" cy="91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60432" y="354067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Eyes Open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991605" y="5132588"/>
            <a:ext cx="365760" cy="9144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91007" y="5132588"/>
            <a:ext cx="365760" cy="9144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41706" y="3685712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Eyes Closed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3903396" y="4487428"/>
            <a:ext cx="1351280" cy="1290320"/>
          </a:xfrm>
          <a:prstGeom prst="ellipse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0200091">
            <a:off x="5080318" y="4385828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744451">
            <a:off x="3017272" y="4362695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25316" y="5766938"/>
            <a:ext cx="13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93236" y="3663805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Upward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7017670" y="4487428"/>
            <a:ext cx="1351280" cy="1290320"/>
          </a:xfrm>
          <a:prstGeom prst="ellipse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021001">
            <a:off x="8190914" y="4893828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746011">
            <a:off x="6127868" y="4870695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135912" y="5766938"/>
            <a:ext cx="13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03832" y="3663805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Downward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10174270" y="4487428"/>
            <a:ext cx="1351280" cy="1290320"/>
          </a:xfrm>
          <a:prstGeom prst="ellipse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347514" y="4893828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84468" y="4870695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160432" y="3663805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Sideward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292512" y="5766938"/>
            <a:ext cx="13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7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10800000">
            <a:off x="1505319" y="1839288"/>
            <a:ext cx="1779638" cy="1651819"/>
          </a:xfrm>
          <a:prstGeom prst="trapezoid">
            <a:avLst>
              <a:gd name="adj" fmla="val 30357"/>
            </a:avLst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0200091">
            <a:off x="2904122" y="1960880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744451">
            <a:off x="841076" y="1937747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11800" y="3662768"/>
            <a:ext cx="10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8421" y="1133764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Backward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9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10800000">
            <a:off x="1505319" y="1839288"/>
            <a:ext cx="1779638" cy="1651819"/>
          </a:xfrm>
          <a:prstGeom prst="trapezoid">
            <a:avLst>
              <a:gd name="adj" fmla="val 30357"/>
            </a:avLst>
          </a:prstGeom>
          <a:solidFill>
            <a:schemeClr val="bg1"/>
          </a:solidFill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66946">
            <a:off x="2904122" y="1960880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744451">
            <a:off x="841076" y="1937747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1800" y="3662768"/>
            <a:ext cx="10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741" y="1133764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Asymmetric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11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38960" y="2580640"/>
            <a:ext cx="365760" cy="91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8362" y="2580640"/>
            <a:ext cx="365760" cy="91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9061" y="1133764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Eyes Open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907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38960" y="2580640"/>
            <a:ext cx="365760" cy="9144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8362" y="2580640"/>
            <a:ext cx="365760" cy="9144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89061" y="1133764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Eyes Closed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450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9840" y="2438400"/>
            <a:ext cx="1351280" cy="1290320"/>
          </a:xfrm>
          <a:prstGeom prst="ellipse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200091">
            <a:off x="2436762" y="2336800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744451">
            <a:off x="373716" y="2313667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1760" y="3913116"/>
            <a:ext cx="13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9680" y="1614777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Upward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647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63518" y="2438400"/>
            <a:ext cx="1351280" cy="1290320"/>
          </a:xfrm>
          <a:prstGeom prst="ellipse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21001">
            <a:off x="2436762" y="2844800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46011">
            <a:off x="373716" y="2821667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1760" y="3913116"/>
            <a:ext cx="13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9680" y="1614777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Downward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29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63518" y="2438400"/>
            <a:ext cx="1351280" cy="1290320"/>
          </a:xfrm>
          <a:prstGeom prst="ellipse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6762" y="2844800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716" y="2821667"/>
            <a:ext cx="1058278" cy="20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9680" y="1614777"/>
            <a:ext cx="17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Ears Downward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81760" y="3913116"/>
            <a:ext cx="13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52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Jafet Morales</dc:creator>
  <cp:lastModifiedBy>Jafet Morales</cp:lastModifiedBy>
  <cp:revision>6</cp:revision>
  <dcterms:created xsi:type="dcterms:W3CDTF">2020-11-09T21:56:51Z</dcterms:created>
  <dcterms:modified xsi:type="dcterms:W3CDTF">2020-11-10T19:34:32Z</dcterms:modified>
</cp:coreProperties>
</file>