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61" r:id="rId6"/>
    <p:sldId id="262" r:id="rId7"/>
    <p:sldId id="263" r:id="rId8"/>
    <p:sldId id="286" r:id="rId9"/>
    <p:sldId id="287" r:id="rId10"/>
    <p:sldId id="288" r:id="rId11"/>
    <p:sldId id="289" r:id="rId12"/>
    <p:sldId id="290"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1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0.77390980695120537</c:v>
                </c:pt>
                <c:pt idx="2">
                  <c:v>0.82116824635668784</c:v>
                </c:pt>
                <c:pt idx="3">
                  <c:v>0.84278473777508334</c:v>
                </c:pt>
                <c:pt idx="4">
                  <c:v>0.84383865537210945</c:v>
                </c:pt>
                <c:pt idx="5">
                  <c:v>0.85894670929201788</c:v>
                </c:pt>
                <c:pt idx="6">
                  <c:v>0.84967487574973144</c:v>
                </c:pt>
                <c:pt idx="7">
                  <c:v>0.87199747639294944</c:v>
                </c:pt>
                <c:pt idx="8">
                  <c:v>0.87308657275405044</c:v>
                </c:pt>
                <c:pt idx="9">
                  <c:v>0.8805672244799716</c:v>
                </c:pt>
                <c:pt idx="10">
                  <c:v>0.88425402324804125</c:v>
                </c:pt>
                <c:pt idx="11">
                  <c:v>0.88378998114559293</c:v>
                </c:pt>
                <c:pt idx="12">
                  <c:v>0.88710112017025267</c:v>
                </c:pt>
                <c:pt idx="13">
                  <c:v>0.88859349505985463</c:v>
                </c:pt>
                <c:pt idx="14">
                  <c:v>0.88932515639249576</c:v>
                </c:pt>
                <c:pt idx="15">
                  <c:v>0.88979442278916876</c:v>
                </c:pt>
                <c:pt idx="16">
                  <c:v>0.89050470137757365</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0.57215581949427941</c:v>
                </c:pt>
                <c:pt idx="2">
                  <c:v>0.624500990682896</c:v>
                </c:pt>
                <c:pt idx="3">
                  <c:v>0.66411572966000465</c:v>
                </c:pt>
                <c:pt idx="4">
                  <c:v>0.74483311690120912</c:v>
                </c:pt>
                <c:pt idx="5">
                  <c:v>0.74913092370987566</c:v>
                </c:pt>
                <c:pt idx="6">
                  <c:v>0.7507812790712286</c:v>
                </c:pt>
                <c:pt idx="7">
                  <c:v>0.74615794410022251</c:v>
                </c:pt>
                <c:pt idx="8">
                  <c:v>0.76473712742559086</c:v>
                </c:pt>
                <c:pt idx="9">
                  <c:v>0.78030975508297951</c:v>
                </c:pt>
                <c:pt idx="10">
                  <c:v>0.79256323960055097</c:v>
                </c:pt>
                <c:pt idx="11">
                  <c:v>0.80135018516470657</c:v>
                </c:pt>
                <c:pt idx="12">
                  <c:v>0.79454547384463925</c:v>
                </c:pt>
                <c:pt idx="13">
                  <c:v>0.80275073868568025</c:v>
                </c:pt>
                <c:pt idx="14">
                  <c:v>0.8070254483799697</c:v>
                </c:pt>
                <c:pt idx="15">
                  <c:v>0.80758714251854524</c:v>
                </c:pt>
                <c:pt idx="16">
                  <c:v>0.81189884836444182</c:v>
                </c:pt>
                <c:pt idx="17">
                  <c:v>0.81267156633446458</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2.2061880915201556E-2</c:v>
                </c:pt>
                <c:pt idx="3">
                  <c:v>0.16744350433735894</c:v>
                </c:pt>
                <c:pt idx="4">
                  <c:v>0.19606871899944525</c:v>
                </c:pt>
                <c:pt idx="5">
                  <c:v>0.19883932721616651</c:v>
                </c:pt>
                <c:pt idx="6">
                  <c:v>0.21852557439483689</c:v>
                </c:pt>
                <c:pt idx="7">
                  <c:v>0.18963030437506273</c:v>
                </c:pt>
                <c:pt idx="8">
                  <c:v>0.31329234492981112</c:v>
                </c:pt>
                <c:pt idx="9">
                  <c:v>0.30854195458238609</c:v>
                </c:pt>
                <c:pt idx="10">
                  <c:v>0.33996429339252926</c:v>
                </c:pt>
                <c:pt idx="11">
                  <c:v>0.39000788763685629</c:v>
                </c:pt>
                <c:pt idx="12">
                  <c:v>0.37452278792340493</c:v>
                </c:pt>
                <c:pt idx="13">
                  <c:v>0.39639657365579711</c:v>
                </c:pt>
                <c:pt idx="14">
                  <c:v>0.45661986014735267</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6.3837399085048749E-2</c:v>
                </c:pt>
                <c:pt idx="1">
                  <c:v>0.10509372944250719</c:v>
                </c:pt>
                <c:pt idx="2">
                  <c:v>0.12395822380363669</c:v>
                </c:pt>
                <c:pt idx="3">
                  <c:v>0.17533238646771657</c:v>
                </c:pt>
                <c:pt idx="4">
                  <c:v>0.18994629844945077</c:v>
                </c:pt>
                <c:pt idx="5">
                  <c:v>0.22687270194889519</c:v>
                </c:pt>
                <c:pt idx="6">
                  <c:v>0.23790997736954461</c:v>
                </c:pt>
                <c:pt idx="7">
                  <c:v>0.23411148955337002</c:v>
                </c:pt>
                <c:pt idx="8">
                  <c:v>0.25778608542670911</c:v>
                </c:pt>
                <c:pt idx="9">
                  <c:v>0.31056299933227516</c:v>
                </c:pt>
                <c:pt idx="10">
                  <c:v>0.33877739342409313</c:v>
                </c:pt>
                <c:pt idx="11">
                  <c:v>0.35225259726803532</c:v>
                </c:pt>
                <c:pt idx="12">
                  <c:v>0.35947445565100478</c:v>
                </c:pt>
                <c:pt idx="13">
                  <c:v>0.3900000000000029</c:v>
                </c:pt>
                <c:pt idx="14">
                  <c:v>0.3900000000000029</c:v>
                </c:pt>
                <c:pt idx="15">
                  <c:v>0.4</c:v>
                </c:pt>
                <c:pt idx="16">
                  <c:v>0.40041490630404658</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0.28931899175148829</c:v>
                </c:pt>
                <c:pt idx="1">
                  <c:v>0.30427205718078232</c:v>
                </c:pt>
                <c:pt idx="2">
                  <c:v>0.28833535935117605</c:v>
                </c:pt>
                <c:pt idx="3">
                  <c:v>0.50673831628888932</c:v>
                </c:pt>
                <c:pt idx="4">
                  <c:v>0.58986811562939234</c:v>
                </c:pt>
                <c:pt idx="5">
                  <c:v>0.60174244358029161</c:v>
                </c:pt>
                <c:pt idx="6">
                  <c:v>0.62230234655114092</c:v>
                </c:pt>
                <c:pt idx="7">
                  <c:v>0.64892172802499914</c:v>
                </c:pt>
                <c:pt idx="8">
                  <c:v>0.60213497372141267</c:v>
                </c:pt>
                <c:pt idx="9">
                  <c:v>0.65929398719852594</c:v>
                </c:pt>
                <c:pt idx="10">
                  <c:v>0.63740945216596523</c:v>
                </c:pt>
                <c:pt idx="11">
                  <c:v>0.6649682960574792</c:v>
                </c:pt>
                <c:pt idx="12">
                  <c:v>0.68587643695394074</c:v>
                </c:pt>
                <c:pt idx="13">
                  <c:v>0.70280463859163744</c:v>
                </c:pt>
                <c:pt idx="14">
                  <c:v>0.68555591749742395</c:v>
                </c:pt>
                <c:pt idx="15">
                  <c:v>0.71798687616048895</c:v>
                </c:pt>
                <c:pt idx="16">
                  <c:v>0.72902988600000773</c:v>
                </c:pt>
                <c:pt idx="17">
                  <c:v>0.73331457600000005</c:v>
                </c:pt>
                <c:pt idx="18">
                  <c:v>0.73521230499999957</c:v>
                </c:pt>
              </c:numCache>
            </c:numRef>
          </c:yVal>
          <c:smooth val="1"/>
        </c:ser>
        <c:axId val="64195200"/>
        <c:axId val="64213760"/>
      </c:scatterChart>
      <c:valAx>
        <c:axId val="64195200"/>
        <c:scaling>
          <c:orientation val="minMax"/>
          <c:max val="1000"/>
        </c:scaling>
        <c:axPos val="b"/>
        <c:title>
          <c:tx>
            <c:rich>
              <a:bodyPr/>
              <a:lstStyle/>
              <a:p>
                <a:pPr>
                  <a:defRPr lang="es-AR"/>
                </a:pPr>
                <a:r>
                  <a:rPr lang="en-US"/>
                  <a:t>Instancias de entrenamiento</a:t>
                </a:r>
              </a:p>
            </c:rich>
          </c:tx>
          <c:layout>
            <c:manualLayout>
              <c:xMode val="edge"/>
              <c:yMode val="edge"/>
              <c:x val="0.38494599693816828"/>
              <c:y val="0.85101357098414687"/>
            </c:manualLayout>
          </c:layout>
        </c:title>
        <c:numFmt formatCode="General" sourceLinked="1"/>
        <c:tickLblPos val="nextTo"/>
        <c:txPr>
          <a:bodyPr/>
          <a:lstStyle/>
          <a:p>
            <a:pPr>
              <a:defRPr lang="es-AR"/>
            </a:pPr>
            <a:endParaRPr lang="es-ES"/>
          </a:p>
        </c:txPr>
        <c:crossAx val="64213760"/>
        <c:crosses val="autoZero"/>
        <c:crossBetween val="midCat"/>
      </c:valAx>
      <c:valAx>
        <c:axId val="64213760"/>
        <c:scaling>
          <c:orientation val="minMax"/>
          <c:min val="0"/>
        </c:scaling>
        <c:axPos val="l"/>
        <c:majorGridlines/>
        <c:title>
          <c:tx>
            <c:rich>
              <a:bodyPr rot="-5400000" vert="horz"/>
              <a:lstStyle/>
              <a:p>
                <a:pPr>
                  <a:defRPr lang="es-AR"/>
                </a:pPr>
                <a:r>
                  <a:rPr lang="en-US"/>
                  <a:t>Correlación</a:t>
                </a:r>
              </a:p>
            </c:rich>
          </c:tx>
          <c:layout/>
        </c:title>
        <c:numFmt formatCode="0.0" sourceLinked="0"/>
        <c:tickLblPos val="nextTo"/>
        <c:txPr>
          <a:bodyPr/>
          <a:lstStyle/>
          <a:p>
            <a:pPr>
              <a:defRPr lang="es-AR"/>
            </a:pPr>
            <a:endParaRPr lang="es-ES"/>
          </a:p>
        </c:txPr>
        <c:crossAx val="64195200"/>
        <c:crosses val="autoZero"/>
        <c:crossBetween val="midCat"/>
        <c:minorUnit val="0.2"/>
      </c:valAx>
    </c:plotArea>
    <c:legend>
      <c:legendPos val="r"/>
      <c:layout/>
      <c:txPr>
        <a:bodyPr/>
        <a:lstStyle/>
        <a:p>
          <a:pPr>
            <a:defRPr lang="es-A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1.0302429519403231</c:v>
                </c:pt>
                <c:pt idx="7">
                  <c:v>0.94738273200566459</c:v>
                </c:pt>
                <c:pt idx="8">
                  <c:v>0.92793801360197792</c:v>
                </c:pt>
                <c:pt idx="9">
                  <c:v>0.92012906293872665</c:v>
                </c:pt>
                <c:pt idx="10">
                  <c:v>0.88481716181109493</c:v>
                </c:pt>
                <c:pt idx="11">
                  <c:v>0.88417424754272178</c:v>
                </c:pt>
                <c:pt idx="12">
                  <c:v>0.86439255450128394</c:v>
                </c:pt>
                <c:pt idx="13">
                  <c:v>0.85063806565684563</c:v>
                </c:pt>
                <c:pt idx="14">
                  <c:v>0.84777133793555937</c:v>
                </c:pt>
                <c:pt idx="15">
                  <c:v>0.8445144923789446</c:v>
                </c:pt>
                <c:pt idx="16">
                  <c:v>0.83725594840038564</c:v>
                </c:pt>
                <c:pt idx="17">
                  <c:v>0.83461703141919108</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0.89153277738271075</c:v>
                </c:pt>
                <c:pt idx="2">
                  <c:v>0.82301056544373608</c:v>
                </c:pt>
                <c:pt idx="3">
                  <c:v>0.80716326679644346</c:v>
                </c:pt>
                <c:pt idx="4">
                  <c:v>0.75252199659024765</c:v>
                </c:pt>
                <c:pt idx="5">
                  <c:v>0.74212373331281811</c:v>
                </c:pt>
                <c:pt idx="6">
                  <c:v>0.73688717786732749</c:v>
                </c:pt>
                <c:pt idx="7">
                  <c:v>0.72860146352750677</c:v>
                </c:pt>
                <c:pt idx="8">
                  <c:v>0.70577785559581374</c:v>
                </c:pt>
                <c:pt idx="9">
                  <c:v>0.69274686371956962</c:v>
                </c:pt>
                <c:pt idx="10">
                  <c:v>0.67930161414046808</c:v>
                </c:pt>
                <c:pt idx="11">
                  <c:v>0.67228263477634131</c:v>
                </c:pt>
                <c:pt idx="12">
                  <c:v>0.68022471453120004</c:v>
                </c:pt>
                <c:pt idx="13">
                  <c:v>0.66398503161852473</c:v>
                </c:pt>
                <c:pt idx="14">
                  <c:v>0.6640628299517749</c:v>
                </c:pt>
                <c:pt idx="15">
                  <c:v>0.66308558009337926</c:v>
                </c:pt>
                <c:pt idx="16">
                  <c:v>0.65656511915425986</c:v>
                </c:pt>
                <c:pt idx="17">
                  <c:v>0.65158141257238977</c:v>
                </c:pt>
                <c:pt idx="18">
                  <c:v>0.65187548701494835</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0.66149732049012755</c:v>
                </c:pt>
                <c:pt idx="1">
                  <c:v>0.6001326027033127</c:v>
                </c:pt>
                <c:pt idx="2">
                  <c:v>0.55639887771499263</c:v>
                </c:pt>
                <c:pt idx="3">
                  <c:v>0.62284472485511322</c:v>
                </c:pt>
                <c:pt idx="4">
                  <c:v>0.55351605829049677</c:v>
                </c:pt>
                <c:pt idx="5">
                  <c:v>0.58846095302595547</c:v>
                </c:pt>
                <c:pt idx="6">
                  <c:v>0.57298820383188065</c:v>
                </c:pt>
                <c:pt idx="7">
                  <c:v>0.59104950455027683</c:v>
                </c:pt>
                <c:pt idx="8">
                  <c:v>0.55636349504129456</c:v>
                </c:pt>
                <c:pt idx="9">
                  <c:v>0.56175580469495112</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0.63237080268503865</c:v>
                </c:pt>
                <c:pt idx="1">
                  <c:v>0.58374227027070569</c:v>
                </c:pt>
                <c:pt idx="2">
                  <c:v>0.59186681564330168</c:v>
                </c:pt>
                <c:pt idx="3">
                  <c:v>0.56326543263150131</c:v>
                </c:pt>
                <c:pt idx="4">
                  <c:v>0.57183044589207288</c:v>
                </c:pt>
                <c:pt idx="5">
                  <c:v>0.55808548231600563</c:v>
                </c:pt>
                <c:pt idx="6">
                  <c:v>0.56434518218686269</c:v>
                </c:pt>
                <c:pt idx="7">
                  <c:v>0.53802118949602251</c:v>
                </c:pt>
                <c:pt idx="8">
                  <c:v>0.53450509736819396</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0.50238192552660199</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0.77289983769924053</c:v>
                </c:pt>
                <c:pt idx="1">
                  <c:v>0.74632356481168916</c:v>
                </c:pt>
                <c:pt idx="2">
                  <c:v>0.78634361659647734</c:v>
                </c:pt>
                <c:pt idx="3">
                  <c:v>0.68296121733003679</c:v>
                </c:pt>
                <c:pt idx="4">
                  <c:v>0.66450739252953905</c:v>
                </c:pt>
                <c:pt idx="5">
                  <c:v>0.61644319255847924</c:v>
                </c:pt>
                <c:pt idx="6">
                  <c:v>0.6102724059818817</c:v>
                </c:pt>
                <c:pt idx="7">
                  <c:v>0.60925823106012389</c:v>
                </c:pt>
                <c:pt idx="8">
                  <c:v>0.6285123964672491</c:v>
                </c:pt>
                <c:pt idx="9">
                  <c:v>0.60456332932399459</c:v>
                </c:pt>
                <c:pt idx="10">
                  <c:v>0.59800801508451062</c:v>
                </c:pt>
                <c:pt idx="11">
                  <c:v>0.59484127138609599</c:v>
                </c:pt>
                <c:pt idx="12">
                  <c:v>0.57774424327942353</c:v>
                </c:pt>
                <c:pt idx="13">
                  <c:v>0.57412911597622418</c:v>
                </c:pt>
                <c:pt idx="14">
                  <c:v>0.58076146777152249</c:v>
                </c:pt>
                <c:pt idx="15">
                  <c:v>0.56501689473407068</c:v>
                </c:pt>
                <c:pt idx="16">
                  <c:v>0.56487792557592453</c:v>
                </c:pt>
                <c:pt idx="17">
                  <c:v>0.55704303471989713</c:v>
                </c:pt>
                <c:pt idx="18">
                  <c:v>0.55532457683742076</c:v>
                </c:pt>
              </c:numCache>
            </c:numRef>
          </c:yVal>
          <c:smooth val="1"/>
        </c:ser>
        <c:axId val="64253312"/>
        <c:axId val="64259584"/>
      </c:scatterChart>
      <c:valAx>
        <c:axId val="64253312"/>
        <c:scaling>
          <c:orientation val="minMax"/>
          <c:max val="1000"/>
        </c:scaling>
        <c:axPos val="b"/>
        <c:title>
          <c:tx>
            <c:rich>
              <a:bodyPr/>
              <a:lstStyle/>
              <a:p>
                <a:pPr>
                  <a:defRPr lang="es-AR"/>
                </a:pPr>
                <a:r>
                  <a:rPr lang="en-US"/>
                  <a:t>Instancias de entrenamiento</a:t>
                </a:r>
              </a:p>
            </c:rich>
          </c:tx>
          <c:layout/>
        </c:title>
        <c:numFmt formatCode="General" sourceLinked="1"/>
        <c:tickLblPos val="nextTo"/>
        <c:txPr>
          <a:bodyPr/>
          <a:lstStyle/>
          <a:p>
            <a:pPr>
              <a:defRPr lang="es-AR"/>
            </a:pPr>
            <a:endParaRPr lang="es-ES"/>
          </a:p>
        </c:txPr>
        <c:crossAx val="64259584"/>
        <c:crosses val="autoZero"/>
        <c:crossBetween val="midCat"/>
      </c:valAx>
      <c:valAx>
        <c:axId val="64259584"/>
        <c:scaling>
          <c:orientation val="minMax"/>
          <c:min val="0.4"/>
        </c:scaling>
        <c:axPos val="l"/>
        <c:majorGridlines/>
        <c:title>
          <c:tx>
            <c:rich>
              <a:bodyPr rot="-5400000" vert="horz"/>
              <a:lstStyle/>
              <a:p>
                <a:pPr>
                  <a:defRPr lang="es-AR"/>
                </a:pPr>
                <a:r>
                  <a:rPr lang="en-US"/>
                  <a:t>MAE (mts.)</a:t>
                </a:r>
              </a:p>
            </c:rich>
          </c:tx>
          <c:layout/>
        </c:title>
        <c:numFmt formatCode="General" sourceLinked="1"/>
        <c:tickLblPos val="nextTo"/>
        <c:txPr>
          <a:bodyPr/>
          <a:lstStyle/>
          <a:p>
            <a:pPr>
              <a:defRPr lang="es-AR"/>
            </a:pPr>
            <a:endParaRPr lang="es-ES"/>
          </a:p>
        </c:txPr>
        <c:crossAx val="64253312"/>
        <c:crosses val="autoZero"/>
        <c:crossBetween val="midCat"/>
      </c:valAx>
    </c:plotArea>
    <c:legend>
      <c:legendPos val="r"/>
      <c:layout/>
      <c:txPr>
        <a:bodyPr/>
        <a:lstStyle/>
        <a:p>
          <a:pPr>
            <a:defRPr lang="es-A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a:t>
            </a:r>
            <a:r>
              <a:rPr lang="es-AR" sz="1200" b="0" i="0" baseline="0" dirty="0" err="1" smtClean="0">
                <a:latin typeface="+mj-lt"/>
              </a:rPr>
              <a:t>WaveWatch</a:t>
            </a:r>
            <a:r>
              <a:rPr lang="es-AR" sz="1200" b="0" i="0" baseline="0" dirty="0" smtClean="0">
                <a:latin typeface="+mj-lt"/>
              </a:rPr>
              <a:t> </a:t>
            </a:r>
            <a:r>
              <a:rPr lang="es-AR" sz="1200" b="0" i="0" baseline="0" dirty="0">
                <a:latin typeface="+mj-lt"/>
              </a:rPr>
              <a:t>III</a:t>
            </a:r>
          </a:p>
        </c:rich>
      </c:tx>
      <c:layout/>
    </c:title>
    <c:plotArea>
      <c:layout>
        <c:manualLayout>
          <c:layoutTarget val="inner"/>
          <c:xMode val="edge"/>
          <c:yMode val="edge"/>
          <c:x val="5.0128971669717602E-2"/>
          <c:y val="0.16285573489051136"/>
          <c:w val="0.91229087688864363"/>
          <c:h val="0.42844667523762597"/>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1.2189999999999874</c:v>
                </c:pt>
                <c:pt idx="2">
                  <c:v>2.4379999999999997</c:v>
                </c:pt>
                <c:pt idx="3">
                  <c:v>3.6579999999999999</c:v>
                </c:pt>
                <c:pt idx="4">
                  <c:v>1.829</c:v>
                </c:pt>
                <c:pt idx="5">
                  <c:v>1.2189999999999874</c:v>
                </c:pt>
                <c:pt idx="6">
                  <c:v>1.2189999999999874</c:v>
                </c:pt>
                <c:pt idx="7">
                  <c:v>1.2189999999999874</c:v>
                </c:pt>
                <c:pt idx="8">
                  <c:v>2.4379999999999997</c:v>
                </c:pt>
                <c:pt idx="9">
                  <c:v>1.2189999999999874</c:v>
                </c:pt>
                <c:pt idx="10">
                  <c:v>0.61000000000000065</c:v>
                </c:pt>
                <c:pt idx="11">
                  <c:v>3.048</c:v>
                </c:pt>
                <c:pt idx="12">
                  <c:v>1.2189999999999874</c:v>
                </c:pt>
                <c:pt idx="13">
                  <c:v>0.61000000000000065</c:v>
                </c:pt>
                <c:pt idx="14">
                  <c:v>1.2189999999999874</c:v>
                </c:pt>
                <c:pt idx="15">
                  <c:v>2.4379999999999997</c:v>
                </c:pt>
                <c:pt idx="16">
                  <c:v>1.2189999999999874</c:v>
                </c:pt>
                <c:pt idx="17">
                  <c:v>1.2189999999999874</c:v>
                </c:pt>
                <c:pt idx="18">
                  <c:v>0.61000000000000065</c:v>
                </c:pt>
                <c:pt idx="19">
                  <c:v>0.61000000000000065</c:v>
                </c:pt>
                <c:pt idx="20">
                  <c:v>1.829</c:v>
                </c:pt>
                <c:pt idx="21">
                  <c:v>3.048</c:v>
                </c:pt>
                <c:pt idx="22">
                  <c:v>3.048</c:v>
                </c:pt>
                <c:pt idx="23">
                  <c:v>1.2189999999999874</c:v>
                </c:pt>
                <c:pt idx="24">
                  <c:v>1.829</c:v>
                </c:pt>
                <c:pt idx="25">
                  <c:v>0.61000000000000065</c:v>
                </c:pt>
                <c:pt idx="26">
                  <c:v>1.829</c:v>
                </c:pt>
                <c:pt idx="27">
                  <c:v>2.4379999999999997</c:v>
                </c:pt>
                <c:pt idx="28">
                  <c:v>0.61000000000000065</c:v>
                </c:pt>
                <c:pt idx="29">
                  <c:v>0.61000000000000065</c:v>
                </c:pt>
                <c:pt idx="30">
                  <c:v>0.61000000000000065</c:v>
                </c:pt>
                <c:pt idx="31">
                  <c:v>1.2189999999999874</c:v>
                </c:pt>
                <c:pt idx="32">
                  <c:v>1.2189999999999874</c:v>
                </c:pt>
                <c:pt idx="33">
                  <c:v>1.2189999999999874</c:v>
                </c:pt>
                <c:pt idx="34">
                  <c:v>1.2189999999999874</c:v>
                </c:pt>
                <c:pt idx="35">
                  <c:v>1.2189999999999874</c:v>
                </c:pt>
                <c:pt idx="36">
                  <c:v>3.048</c:v>
                </c:pt>
                <c:pt idx="37">
                  <c:v>1.2189999999999874</c:v>
                </c:pt>
                <c:pt idx="38">
                  <c:v>0.61000000000000065</c:v>
                </c:pt>
                <c:pt idx="39">
                  <c:v>1.2189999999999874</c:v>
                </c:pt>
                <c:pt idx="40">
                  <c:v>1.2189999999999874</c:v>
                </c:pt>
                <c:pt idx="41">
                  <c:v>2.4379999999999997</c:v>
                </c:pt>
                <c:pt idx="42">
                  <c:v>1.829</c:v>
                </c:pt>
                <c:pt idx="43">
                  <c:v>1.829</c:v>
                </c:pt>
                <c:pt idx="44">
                  <c:v>0.61000000000000065</c:v>
                </c:pt>
                <c:pt idx="45">
                  <c:v>1.2189999999999874</c:v>
                </c:pt>
                <c:pt idx="46">
                  <c:v>4.8769999999999998</c:v>
                </c:pt>
                <c:pt idx="47">
                  <c:v>0.61000000000000065</c:v>
                </c:pt>
                <c:pt idx="48">
                  <c:v>1.2189999999999874</c:v>
                </c:pt>
                <c:pt idx="49">
                  <c:v>7.3149999999999755</c:v>
                </c:pt>
                <c:pt idx="50">
                  <c:v>1.2189999999999874</c:v>
                </c:pt>
                <c:pt idx="51">
                  <c:v>1.2189999999999874</c:v>
                </c:pt>
                <c:pt idx="52">
                  <c:v>0.61000000000000065</c:v>
                </c:pt>
                <c:pt idx="53">
                  <c:v>1.2189999999999874</c:v>
                </c:pt>
                <c:pt idx="54">
                  <c:v>1.2189999999999874</c:v>
                </c:pt>
                <c:pt idx="55">
                  <c:v>1.2189999999999874</c:v>
                </c:pt>
                <c:pt idx="56">
                  <c:v>2.4379999999999997</c:v>
                </c:pt>
                <c:pt idx="57">
                  <c:v>1.2189999999999874</c:v>
                </c:pt>
                <c:pt idx="58">
                  <c:v>4.8769999999999998</c:v>
                </c:pt>
                <c:pt idx="59">
                  <c:v>1.829</c:v>
                </c:pt>
                <c:pt idx="60">
                  <c:v>2.4379999999999997</c:v>
                </c:pt>
                <c:pt idx="61">
                  <c:v>1.2189999999999874</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1.9500000000000099</c:v>
                </c:pt>
                <c:pt idx="9">
                  <c:v>2.4899999999999998</c:v>
                </c:pt>
                <c:pt idx="10">
                  <c:v>1.6800000000000099</c:v>
                </c:pt>
                <c:pt idx="11">
                  <c:v>2.98</c:v>
                </c:pt>
                <c:pt idx="12">
                  <c:v>1.4</c:v>
                </c:pt>
                <c:pt idx="13">
                  <c:v>1.6400000000000001</c:v>
                </c:pt>
                <c:pt idx="14">
                  <c:v>2.2799999999999998</c:v>
                </c:pt>
                <c:pt idx="15">
                  <c:v>3.3099999999999987</c:v>
                </c:pt>
                <c:pt idx="16">
                  <c:v>1.9500000000000099</c:v>
                </c:pt>
                <c:pt idx="17">
                  <c:v>1.4</c:v>
                </c:pt>
                <c:pt idx="18">
                  <c:v>1.72</c:v>
                </c:pt>
                <c:pt idx="19">
                  <c:v>1.28</c:v>
                </c:pt>
                <c:pt idx="20">
                  <c:v>3.02</c:v>
                </c:pt>
                <c:pt idx="21">
                  <c:v>3.08</c:v>
                </c:pt>
                <c:pt idx="22">
                  <c:v>1.86</c:v>
                </c:pt>
                <c:pt idx="23">
                  <c:v>1.5</c:v>
                </c:pt>
                <c:pt idx="24">
                  <c:v>2.69</c:v>
                </c:pt>
                <c:pt idx="25">
                  <c:v>1.45</c:v>
                </c:pt>
                <c:pt idx="26">
                  <c:v>1.9900000000000111</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64289024"/>
        <c:axId val="64913792"/>
      </c:scatterChart>
      <c:valAx>
        <c:axId val="64289024"/>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64913792"/>
        <c:crosses val="autoZero"/>
        <c:crossBetween val="midCat"/>
        <c:majorUnit val="5"/>
      </c:valAx>
      <c:valAx>
        <c:axId val="64913792"/>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4289024"/>
        <c:crosses val="autoZero"/>
        <c:crossBetween val="midCat"/>
      </c:valAx>
    </c:plotArea>
    <c:legend>
      <c:legendPos val="r"/>
      <c:layout>
        <c:manualLayout>
          <c:xMode val="edge"/>
          <c:yMode val="edge"/>
          <c:x val="0.74133589770230268"/>
          <c:y val="0.71233526043915962"/>
          <c:w val="0.2420143434757262"/>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57"/>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1.2189999999999874</c:v>
                </c:pt>
                <c:pt idx="2">
                  <c:v>2.4379999999999997</c:v>
                </c:pt>
                <c:pt idx="3">
                  <c:v>3.6579999999999999</c:v>
                </c:pt>
                <c:pt idx="4">
                  <c:v>1.829</c:v>
                </c:pt>
                <c:pt idx="5">
                  <c:v>1.2189999999999874</c:v>
                </c:pt>
                <c:pt idx="6">
                  <c:v>1.2189999999999874</c:v>
                </c:pt>
                <c:pt idx="7">
                  <c:v>1.2189999999999874</c:v>
                </c:pt>
                <c:pt idx="8">
                  <c:v>2.4379999999999997</c:v>
                </c:pt>
                <c:pt idx="9">
                  <c:v>1.2189999999999874</c:v>
                </c:pt>
                <c:pt idx="10">
                  <c:v>0.61000000000000065</c:v>
                </c:pt>
                <c:pt idx="11">
                  <c:v>3.048</c:v>
                </c:pt>
                <c:pt idx="12">
                  <c:v>1.2189999999999874</c:v>
                </c:pt>
                <c:pt idx="13">
                  <c:v>0.61000000000000065</c:v>
                </c:pt>
                <c:pt idx="14">
                  <c:v>1.2189999999999874</c:v>
                </c:pt>
                <c:pt idx="15">
                  <c:v>2.4379999999999997</c:v>
                </c:pt>
                <c:pt idx="16">
                  <c:v>1.2189999999999874</c:v>
                </c:pt>
                <c:pt idx="17">
                  <c:v>1.2189999999999874</c:v>
                </c:pt>
                <c:pt idx="18">
                  <c:v>0.61000000000000065</c:v>
                </c:pt>
                <c:pt idx="19">
                  <c:v>0.61000000000000065</c:v>
                </c:pt>
                <c:pt idx="20">
                  <c:v>1.829</c:v>
                </c:pt>
                <c:pt idx="21">
                  <c:v>3.048</c:v>
                </c:pt>
                <c:pt idx="22">
                  <c:v>3.048</c:v>
                </c:pt>
                <c:pt idx="23">
                  <c:v>1.2189999999999874</c:v>
                </c:pt>
                <c:pt idx="24">
                  <c:v>1.829</c:v>
                </c:pt>
                <c:pt idx="25">
                  <c:v>0.61000000000000065</c:v>
                </c:pt>
                <c:pt idx="26">
                  <c:v>1.829</c:v>
                </c:pt>
                <c:pt idx="27">
                  <c:v>2.4379999999999997</c:v>
                </c:pt>
                <c:pt idx="28">
                  <c:v>0.61000000000000065</c:v>
                </c:pt>
                <c:pt idx="29">
                  <c:v>0.61000000000000065</c:v>
                </c:pt>
                <c:pt idx="30">
                  <c:v>0.61000000000000065</c:v>
                </c:pt>
                <c:pt idx="31">
                  <c:v>1.2189999999999874</c:v>
                </c:pt>
                <c:pt idx="32">
                  <c:v>1.2189999999999874</c:v>
                </c:pt>
                <c:pt idx="33">
                  <c:v>1.2189999999999874</c:v>
                </c:pt>
                <c:pt idx="34">
                  <c:v>1.2189999999999874</c:v>
                </c:pt>
                <c:pt idx="35">
                  <c:v>1.2189999999999874</c:v>
                </c:pt>
                <c:pt idx="36">
                  <c:v>3.048</c:v>
                </c:pt>
                <c:pt idx="37">
                  <c:v>1.2189999999999874</c:v>
                </c:pt>
                <c:pt idx="38">
                  <c:v>0.61000000000000065</c:v>
                </c:pt>
                <c:pt idx="39">
                  <c:v>1.2189999999999874</c:v>
                </c:pt>
                <c:pt idx="40">
                  <c:v>1.2189999999999874</c:v>
                </c:pt>
                <c:pt idx="41">
                  <c:v>2.4379999999999997</c:v>
                </c:pt>
                <c:pt idx="42">
                  <c:v>1.829</c:v>
                </c:pt>
                <c:pt idx="43">
                  <c:v>1.829</c:v>
                </c:pt>
                <c:pt idx="44">
                  <c:v>0.61000000000000065</c:v>
                </c:pt>
                <c:pt idx="45">
                  <c:v>1.2189999999999874</c:v>
                </c:pt>
                <c:pt idx="46">
                  <c:v>4.8769999999999998</c:v>
                </c:pt>
                <c:pt idx="47">
                  <c:v>0.61000000000000065</c:v>
                </c:pt>
                <c:pt idx="48">
                  <c:v>1.2189999999999874</c:v>
                </c:pt>
                <c:pt idx="49">
                  <c:v>7.3149999999999755</c:v>
                </c:pt>
                <c:pt idx="50">
                  <c:v>1.2189999999999874</c:v>
                </c:pt>
                <c:pt idx="51">
                  <c:v>1.2189999999999874</c:v>
                </c:pt>
                <c:pt idx="52">
                  <c:v>0.61000000000000065</c:v>
                </c:pt>
                <c:pt idx="53">
                  <c:v>1.2189999999999874</c:v>
                </c:pt>
                <c:pt idx="54">
                  <c:v>1.2189999999999874</c:v>
                </c:pt>
                <c:pt idx="55">
                  <c:v>1.2189999999999874</c:v>
                </c:pt>
                <c:pt idx="56">
                  <c:v>2.4379999999999997</c:v>
                </c:pt>
                <c:pt idx="57">
                  <c:v>1.2189999999999874</c:v>
                </c:pt>
                <c:pt idx="58">
                  <c:v>4.8769999999999998</c:v>
                </c:pt>
                <c:pt idx="59">
                  <c:v>1.829</c:v>
                </c:pt>
                <c:pt idx="60">
                  <c:v>2.4379999999999997</c:v>
                </c:pt>
                <c:pt idx="61">
                  <c:v>1.2189999999999874</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1.2769999999999888</c:v>
                </c:pt>
                <c:pt idx="15">
                  <c:v>3.0789999999999997</c:v>
                </c:pt>
                <c:pt idx="16">
                  <c:v>1.137</c:v>
                </c:pt>
                <c:pt idx="17">
                  <c:v>1.1990000000000001</c:v>
                </c:pt>
                <c:pt idx="18">
                  <c:v>1.0249999999999888</c:v>
                </c:pt>
                <c:pt idx="19">
                  <c:v>1.0409999999999897</c:v>
                </c:pt>
                <c:pt idx="20">
                  <c:v>1.9940000000000111</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1.1619999999999893</c:v>
                </c:pt>
                <c:pt idx="32">
                  <c:v>1.175</c:v>
                </c:pt>
                <c:pt idx="33">
                  <c:v>1.635</c:v>
                </c:pt>
                <c:pt idx="34">
                  <c:v>2.3759999999999977</c:v>
                </c:pt>
                <c:pt idx="35">
                  <c:v>2.0880000000000001</c:v>
                </c:pt>
                <c:pt idx="36">
                  <c:v>1.95400000000001</c:v>
                </c:pt>
                <c:pt idx="37">
                  <c:v>1.073</c:v>
                </c:pt>
                <c:pt idx="38">
                  <c:v>0.93200000000000005</c:v>
                </c:pt>
                <c:pt idx="39">
                  <c:v>1.2209999999999874</c:v>
                </c:pt>
                <c:pt idx="40">
                  <c:v>1.081</c:v>
                </c:pt>
                <c:pt idx="41">
                  <c:v>3.5019999999999998</c:v>
                </c:pt>
                <c:pt idx="42">
                  <c:v>1.052</c:v>
                </c:pt>
                <c:pt idx="43">
                  <c:v>1.538</c:v>
                </c:pt>
                <c:pt idx="44">
                  <c:v>1.0569999999999899</c:v>
                </c:pt>
                <c:pt idx="45">
                  <c:v>1.028</c:v>
                </c:pt>
                <c:pt idx="46">
                  <c:v>3.6629999999999998</c:v>
                </c:pt>
                <c:pt idx="47">
                  <c:v>0.96500000000000064</c:v>
                </c:pt>
                <c:pt idx="48">
                  <c:v>1.595</c:v>
                </c:pt>
                <c:pt idx="49">
                  <c:v>6.8039999999999985</c:v>
                </c:pt>
                <c:pt idx="50">
                  <c:v>1.0489999999999899</c:v>
                </c:pt>
                <c:pt idx="51">
                  <c:v>1.4489999999999874</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1.56299999999999</c:v>
                </c:pt>
                <c:pt idx="62">
                  <c:v>0.99199999999999999</c:v>
                </c:pt>
                <c:pt idx="63">
                  <c:v>2.8779999999999997</c:v>
                </c:pt>
              </c:numCache>
            </c:numRef>
          </c:yVal>
        </c:ser>
        <c:axId val="64935040"/>
        <c:axId val="64936960"/>
      </c:scatterChart>
      <c:valAx>
        <c:axId val="64935040"/>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64936960"/>
        <c:crosses val="autoZero"/>
        <c:crossBetween val="midCat"/>
        <c:majorUnit val="5"/>
      </c:valAx>
      <c:valAx>
        <c:axId val="64936960"/>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4935040"/>
        <c:crosses val="autoZero"/>
        <c:crossBetween val="midCat"/>
      </c:valAx>
    </c:plotArea>
    <c:legend>
      <c:legendPos val="r"/>
      <c:layout>
        <c:manualLayout>
          <c:xMode val="edge"/>
          <c:yMode val="edge"/>
          <c:x val="0.74133589770230268"/>
          <c:y val="0.71233526043915962"/>
          <c:w val="0.24201434347572606"/>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6"/>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1.9500000000000099</c:v>
                </c:pt>
                <c:pt idx="8">
                  <c:v>2.4899999999999998</c:v>
                </c:pt>
                <c:pt idx="9">
                  <c:v>1.6800000000000099</c:v>
                </c:pt>
                <c:pt idx="10">
                  <c:v>2.98</c:v>
                </c:pt>
                <c:pt idx="11">
                  <c:v>1.4</c:v>
                </c:pt>
                <c:pt idx="12">
                  <c:v>1.6400000000000001</c:v>
                </c:pt>
                <c:pt idx="13">
                  <c:v>2.2799999999999998</c:v>
                </c:pt>
                <c:pt idx="14">
                  <c:v>3.3099999999999987</c:v>
                </c:pt>
                <c:pt idx="15">
                  <c:v>1.9500000000000099</c:v>
                </c:pt>
                <c:pt idx="16">
                  <c:v>1.4</c:v>
                </c:pt>
                <c:pt idx="17">
                  <c:v>1.72</c:v>
                </c:pt>
                <c:pt idx="18">
                  <c:v>1.28</c:v>
                </c:pt>
                <c:pt idx="19">
                  <c:v>3.02</c:v>
                </c:pt>
                <c:pt idx="20">
                  <c:v>3.08</c:v>
                </c:pt>
                <c:pt idx="21">
                  <c:v>1.86</c:v>
                </c:pt>
                <c:pt idx="22">
                  <c:v>1.5</c:v>
                </c:pt>
                <c:pt idx="23">
                  <c:v>2.69</c:v>
                </c:pt>
                <c:pt idx="24">
                  <c:v>1.45</c:v>
                </c:pt>
                <c:pt idx="25">
                  <c:v>1.9900000000000111</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1.2189999999999874</c:v>
                </c:pt>
                <c:pt idx="1">
                  <c:v>2.4379999999999997</c:v>
                </c:pt>
                <c:pt idx="2">
                  <c:v>3.6579999999999999</c:v>
                </c:pt>
                <c:pt idx="3">
                  <c:v>1.829</c:v>
                </c:pt>
                <c:pt idx="4">
                  <c:v>1.2189999999999874</c:v>
                </c:pt>
                <c:pt idx="5">
                  <c:v>1.2189999999999874</c:v>
                </c:pt>
                <c:pt idx="6">
                  <c:v>1.2189999999999874</c:v>
                </c:pt>
                <c:pt idx="7">
                  <c:v>2.4379999999999997</c:v>
                </c:pt>
                <c:pt idx="8">
                  <c:v>1.2189999999999874</c:v>
                </c:pt>
                <c:pt idx="9">
                  <c:v>0.61000000000000065</c:v>
                </c:pt>
                <c:pt idx="10">
                  <c:v>3.048</c:v>
                </c:pt>
                <c:pt idx="11">
                  <c:v>1.2189999999999874</c:v>
                </c:pt>
                <c:pt idx="12">
                  <c:v>0.61000000000000065</c:v>
                </c:pt>
                <c:pt idx="13">
                  <c:v>1.2189999999999874</c:v>
                </c:pt>
                <c:pt idx="14">
                  <c:v>2.4379999999999997</c:v>
                </c:pt>
                <c:pt idx="15">
                  <c:v>1.2189999999999874</c:v>
                </c:pt>
                <c:pt idx="16">
                  <c:v>1.2189999999999874</c:v>
                </c:pt>
                <c:pt idx="17">
                  <c:v>0.61000000000000065</c:v>
                </c:pt>
                <c:pt idx="18">
                  <c:v>0.61000000000000065</c:v>
                </c:pt>
                <c:pt idx="19">
                  <c:v>1.829</c:v>
                </c:pt>
                <c:pt idx="20">
                  <c:v>3.048</c:v>
                </c:pt>
                <c:pt idx="21">
                  <c:v>3.048</c:v>
                </c:pt>
                <c:pt idx="22">
                  <c:v>1.2189999999999874</c:v>
                </c:pt>
                <c:pt idx="23">
                  <c:v>1.829</c:v>
                </c:pt>
                <c:pt idx="24">
                  <c:v>0.61000000000000065</c:v>
                </c:pt>
                <c:pt idx="25">
                  <c:v>1.829</c:v>
                </c:pt>
                <c:pt idx="26">
                  <c:v>2.4379999999999997</c:v>
                </c:pt>
                <c:pt idx="27">
                  <c:v>0.61000000000000065</c:v>
                </c:pt>
                <c:pt idx="28">
                  <c:v>0.61000000000000065</c:v>
                </c:pt>
                <c:pt idx="29">
                  <c:v>0.61000000000000065</c:v>
                </c:pt>
                <c:pt idx="30">
                  <c:v>1.2189999999999874</c:v>
                </c:pt>
                <c:pt idx="31">
                  <c:v>1.2189999999999874</c:v>
                </c:pt>
                <c:pt idx="32">
                  <c:v>1.2189999999999874</c:v>
                </c:pt>
                <c:pt idx="33">
                  <c:v>1.2189999999999874</c:v>
                </c:pt>
                <c:pt idx="34">
                  <c:v>1.2189999999999874</c:v>
                </c:pt>
                <c:pt idx="35">
                  <c:v>3.048</c:v>
                </c:pt>
                <c:pt idx="36">
                  <c:v>1.2189999999999874</c:v>
                </c:pt>
                <c:pt idx="37">
                  <c:v>0.61000000000000065</c:v>
                </c:pt>
                <c:pt idx="38">
                  <c:v>1.2189999999999874</c:v>
                </c:pt>
                <c:pt idx="39">
                  <c:v>1.2189999999999874</c:v>
                </c:pt>
                <c:pt idx="40">
                  <c:v>2.4379999999999997</c:v>
                </c:pt>
                <c:pt idx="41">
                  <c:v>1.829</c:v>
                </c:pt>
                <c:pt idx="42">
                  <c:v>1.829</c:v>
                </c:pt>
                <c:pt idx="43">
                  <c:v>0.61000000000000065</c:v>
                </c:pt>
                <c:pt idx="44">
                  <c:v>1.2189999999999874</c:v>
                </c:pt>
                <c:pt idx="45">
                  <c:v>4.8769999999999998</c:v>
                </c:pt>
                <c:pt idx="46">
                  <c:v>0.61000000000000065</c:v>
                </c:pt>
                <c:pt idx="47">
                  <c:v>1.2189999999999874</c:v>
                </c:pt>
                <c:pt idx="48">
                  <c:v>7.3149999999999755</c:v>
                </c:pt>
                <c:pt idx="49">
                  <c:v>1.2189999999999874</c:v>
                </c:pt>
                <c:pt idx="50">
                  <c:v>1.2189999999999874</c:v>
                </c:pt>
                <c:pt idx="51">
                  <c:v>0.61000000000000065</c:v>
                </c:pt>
                <c:pt idx="52">
                  <c:v>1.2189999999999874</c:v>
                </c:pt>
                <c:pt idx="53">
                  <c:v>1.2189999999999874</c:v>
                </c:pt>
                <c:pt idx="54">
                  <c:v>1.2189999999999874</c:v>
                </c:pt>
                <c:pt idx="55">
                  <c:v>2.4379999999999997</c:v>
                </c:pt>
                <c:pt idx="56">
                  <c:v>1.2189999999999874</c:v>
                </c:pt>
                <c:pt idx="57">
                  <c:v>4.8769999999999998</c:v>
                </c:pt>
                <c:pt idx="58">
                  <c:v>1.829</c:v>
                </c:pt>
                <c:pt idx="59">
                  <c:v>2.4379999999999997</c:v>
                </c:pt>
                <c:pt idx="60">
                  <c:v>1.2189999999999874</c:v>
                </c:pt>
                <c:pt idx="61">
                  <c:v>0.61000000000000065</c:v>
                </c:pt>
                <c:pt idx="62">
                  <c:v>3.048</c:v>
                </c:pt>
                <c:pt idx="63">
                  <c:v>1.2189999999999874</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4832256"/>
        <c:axId val="64834176"/>
      </c:scatterChart>
      <c:valAx>
        <c:axId val="64832256"/>
        <c:scaling>
          <c:orientation val="minMax"/>
          <c:max val="8"/>
        </c:scaling>
        <c:axPos val="b"/>
        <c:minorGridlines/>
        <c:title>
          <c:tx>
            <c:rich>
              <a:bodyPr/>
              <a:lstStyle/>
              <a:p>
                <a:pPr>
                  <a:defRPr lang="es-AR"/>
                </a:pPr>
                <a:r>
                  <a:rPr lang="es-AR"/>
                  <a:t>Wave</a:t>
                </a:r>
                <a:r>
                  <a:rPr lang="es-AR" baseline="0"/>
                  <a:t>Watch III (Altura en mts.)</a:t>
                </a:r>
                <a:endParaRPr lang="es-AR"/>
              </a:p>
            </c:rich>
          </c:tx>
          <c:layout/>
        </c:title>
        <c:numFmt formatCode="#,##0;\-#,##0" sourceLinked="0"/>
        <c:tickLblPos val="nextTo"/>
        <c:txPr>
          <a:bodyPr/>
          <a:lstStyle/>
          <a:p>
            <a:pPr>
              <a:defRPr lang="es-AR" baseline="0"/>
            </a:pPr>
            <a:endParaRPr lang="es-ES"/>
          </a:p>
        </c:txPr>
        <c:crossAx val="64834176"/>
        <c:crosses val="autoZero"/>
        <c:crossBetween val="midCat"/>
        <c:majorUnit val="2"/>
      </c:valAx>
      <c:valAx>
        <c:axId val="64834176"/>
        <c:scaling>
          <c:orientation val="minMax"/>
        </c:scaling>
        <c:axPos val="l"/>
        <c:majorGridlines/>
        <c:minorGridlines/>
        <c:title>
          <c:tx>
            <c:rich>
              <a:bodyPr/>
              <a:lstStyle/>
              <a:p>
                <a:pPr>
                  <a:defRPr lang="es-AR"/>
                </a:pPr>
                <a:r>
                  <a:rPr lang="es-AR"/>
                  <a:t>Observación Visual (Altura</a:t>
                </a:r>
                <a:r>
                  <a:rPr lang="es-AR" baseline="0"/>
                  <a:t> en </a:t>
                </a:r>
                <a:r>
                  <a:rPr lang="es-AR"/>
                  <a:t>mts.)</a:t>
                </a:r>
              </a:p>
            </c:rich>
          </c:tx>
          <c:layout/>
        </c:title>
        <c:numFmt formatCode="General" sourceLinked="1"/>
        <c:tickLblPos val="nextTo"/>
        <c:txPr>
          <a:bodyPr/>
          <a:lstStyle/>
          <a:p>
            <a:pPr>
              <a:defRPr lang="es-AR"/>
            </a:pPr>
            <a:endParaRPr lang="es-ES"/>
          </a:p>
        </c:txPr>
        <c:crossAx val="64832256"/>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16"/>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1.2769999999999888</c:v>
                </c:pt>
                <c:pt idx="14">
                  <c:v>3.0789999999999997</c:v>
                </c:pt>
                <c:pt idx="15">
                  <c:v>1.137</c:v>
                </c:pt>
                <c:pt idx="16">
                  <c:v>1.1990000000000001</c:v>
                </c:pt>
                <c:pt idx="17">
                  <c:v>1.0249999999999888</c:v>
                </c:pt>
                <c:pt idx="18">
                  <c:v>1.0409999999999897</c:v>
                </c:pt>
                <c:pt idx="19">
                  <c:v>1.9940000000000111</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1.1619999999999893</c:v>
                </c:pt>
                <c:pt idx="31">
                  <c:v>1.175</c:v>
                </c:pt>
                <c:pt idx="32">
                  <c:v>1.635</c:v>
                </c:pt>
                <c:pt idx="33">
                  <c:v>2.3759999999999977</c:v>
                </c:pt>
                <c:pt idx="34">
                  <c:v>2.0880000000000001</c:v>
                </c:pt>
                <c:pt idx="35">
                  <c:v>1.95400000000001</c:v>
                </c:pt>
                <c:pt idx="36">
                  <c:v>1.073</c:v>
                </c:pt>
                <c:pt idx="37">
                  <c:v>0.93200000000000005</c:v>
                </c:pt>
                <c:pt idx="38">
                  <c:v>1.2209999999999874</c:v>
                </c:pt>
                <c:pt idx="39">
                  <c:v>1.081</c:v>
                </c:pt>
                <c:pt idx="40">
                  <c:v>3.5019999999999998</c:v>
                </c:pt>
                <c:pt idx="41">
                  <c:v>1.052</c:v>
                </c:pt>
                <c:pt idx="42">
                  <c:v>1.538</c:v>
                </c:pt>
                <c:pt idx="43">
                  <c:v>1.0569999999999899</c:v>
                </c:pt>
                <c:pt idx="44">
                  <c:v>1.028</c:v>
                </c:pt>
                <c:pt idx="45">
                  <c:v>3.6629999999999998</c:v>
                </c:pt>
                <c:pt idx="46">
                  <c:v>0.96500000000000064</c:v>
                </c:pt>
                <c:pt idx="47">
                  <c:v>1.595</c:v>
                </c:pt>
                <c:pt idx="48">
                  <c:v>6.8039999999999985</c:v>
                </c:pt>
                <c:pt idx="49">
                  <c:v>1.0489999999999899</c:v>
                </c:pt>
                <c:pt idx="50">
                  <c:v>1.4489999999999874</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1.56299999999999</c:v>
                </c:pt>
                <c:pt idx="61">
                  <c:v>0.99199999999999999</c:v>
                </c:pt>
                <c:pt idx="62">
                  <c:v>2.8779999999999997</c:v>
                </c:pt>
                <c:pt idx="63">
                  <c:v>1.109</c:v>
                </c:pt>
              </c:numCache>
            </c:numRef>
          </c:xVal>
          <c:yVal>
            <c:numRef>
              <c:f>Sheet1!$B$2:$B$65</c:f>
              <c:numCache>
                <c:formatCode>General</c:formatCode>
                <c:ptCount val="64"/>
                <c:pt idx="0">
                  <c:v>1.2189999999999874</c:v>
                </c:pt>
                <c:pt idx="1">
                  <c:v>2.4379999999999997</c:v>
                </c:pt>
                <c:pt idx="2">
                  <c:v>3.6579999999999999</c:v>
                </c:pt>
                <c:pt idx="3">
                  <c:v>1.829</c:v>
                </c:pt>
                <c:pt idx="4">
                  <c:v>1.2189999999999874</c:v>
                </c:pt>
                <c:pt idx="5">
                  <c:v>1.2189999999999874</c:v>
                </c:pt>
                <c:pt idx="6">
                  <c:v>1.2189999999999874</c:v>
                </c:pt>
                <c:pt idx="7">
                  <c:v>2.4379999999999997</c:v>
                </c:pt>
                <c:pt idx="8">
                  <c:v>1.2189999999999874</c:v>
                </c:pt>
                <c:pt idx="9">
                  <c:v>0.61000000000000065</c:v>
                </c:pt>
                <c:pt idx="10">
                  <c:v>3.048</c:v>
                </c:pt>
                <c:pt idx="11">
                  <c:v>1.2189999999999874</c:v>
                </c:pt>
                <c:pt idx="12">
                  <c:v>0.61000000000000065</c:v>
                </c:pt>
                <c:pt idx="13">
                  <c:v>1.2189999999999874</c:v>
                </c:pt>
                <c:pt idx="14">
                  <c:v>2.4379999999999997</c:v>
                </c:pt>
                <c:pt idx="15">
                  <c:v>1.2189999999999874</c:v>
                </c:pt>
                <c:pt idx="16">
                  <c:v>1.2189999999999874</c:v>
                </c:pt>
                <c:pt idx="17">
                  <c:v>0.61000000000000065</c:v>
                </c:pt>
                <c:pt idx="18">
                  <c:v>0.61000000000000065</c:v>
                </c:pt>
                <c:pt idx="19">
                  <c:v>1.829</c:v>
                </c:pt>
                <c:pt idx="20">
                  <c:v>3.048</c:v>
                </c:pt>
                <c:pt idx="21">
                  <c:v>3.048</c:v>
                </c:pt>
                <c:pt idx="22">
                  <c:v>1.2189999999999874</c:v>
                </c:pt>
                <c:pt idx="23">
                  <c:v>1.829</c:v>
                </c:pt>
                <c:pt idx="24">
                  <c:v>0.61000000000000065</c:v>
                </c:pt>
                <c:pt idx="25">
                  <c:v>1.829</c:v>
                </c:pt>
                <c:pt idx="26">
                  <c:v>2.4379999999999997</c:v>
                </c:pt>
                <c:pt idx="27">
                  <c:v>0.61000000000000065</c:v>
                </c:pt>
                <c:pt idx="28">
                  <c:v>0.61000000000000065</c:v>
                </c:pt>
                <c:pt idx="29">
                  <c:v>0.61000000000000065</c:v>
                </c:pt>
                <c:pt idx="30">
                  <c:v>1.2189999999999874</c:v>
                </c:pt>
                <c:pt idx="31">
                  <c:v>1.2189999999999874</c:v>
                </c:pt>
                <c:pt idx="32">
                  <c:v>1.2189999999999874</c:v>
                </c:pt>
                <c:pt idx="33">
                  <c:v>1.2189999999999874</c:v>
                </c:pt>
                <c:pt idx="34">
                  <c:v>1.2189999999999874</c:v>
                </c:pt>
                <c:pt idx="35">
                  <c:v>3.048</c:v>
                </c:pt>
                <c:pt idx="36">
                  <c:v>1.2189999999999874</c:v>
                </c:pt>
                <c:pt idx="37">
                  <c:v>0.61000000000000065</c:v>
                </c:pt>
                <c:pt idx="38">
                  <c:v>1.2189999999999874</c:v>
                </c:pt>
                <c:pt idx="39">
                  <c:v>1.2189999999999874</c:v>
                </c:pt>
                <c:pt idx="40">
                  <c:v>2.4379999999999997</c:v>
                </c:pt>
                <c:pt idx="41">
                  <c:v>1.829</c:v>
                </c:pt>
                <c:pt idx="42">
                  <c:v>1.829</c:v>
                </c:pt>
                <c:pt idx="43">
                  <c:v>0.61000000000000065</c:v>
                </c:pt>
                <c:pt idx="44">
                  <c:v>1.2189999999999874</c:v>
                </c:pt>
                <c:pt idx="45">
                  <c:v>4.8769999999999998</c:v>
                </c:pt>
                <c:pt idx="46">
                  <c:v>0.61000000000000065</c:v>
                </c:pt>
                <c:pt idx="47">
                  <c:v>1.2189999999999874</c:v>
                </c:pt>
                <c:pt idx="48">
                  <c:v>7.3149999999999755</c:v>
                </c:pt>
                <c:pt idx="49">
                  <c:v>1.2189999999999874</c:v>
                </c:pt>
                <c:pt idx="50">
                  <c:v>1.2189999999999874</c:v>
                </c:pt>
                <c:pt idx="51">
                  <c:v>0.61000000000000065</c:v>
                </c:pt>
                <c:pt idx="52">
                  <c:v>1.2189999999999874</c:v>
                </c:pt>
                <c:pt idx="53">
                  <c:v>1.2189999999999874</c:v>
                </c:pt>
                <c:pt idx="54">
                  <c:v>1.2189999999999874</c:v>
                </c:pt>
                <c:pt idx="55">
                  <c:v>2.4379999999999997</c:v>
                </c:pt>
                <c:pt idx="56">
                  <c:v>1.2189999999999874</c:v>
                </c:pt>
                <c:pt idx="57">
                  <c:v>4.8769999999999998</c:v>
                </c:pt>
                <c:pt idx="58">
                  <c:v>1.829</c:v>
                </c:pt>
                <c:pt idx="59">
                  <c:v>2.4379999999999997</c:v>
                </c:pt>
                <c:pt idx="60">
                  <c:v>1.2189999999999874</c:v>
                </c:pt>
                <c:pt idx="61">
                  <c:v>0.61000000000000065</c:v>
                </c:pt>
                <c:pt idx="62">
                  <c:v>3.048</c:v>
                </c:pt>
                <c:pt idx="63">
                  <c:v>1.2189999999999874</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4862848"/>
        <c:axId val="64877312"/>
      </c:scatterChart>
      <c:valAx>
        <c:axId val="64862848"/>
        <c:scaling>
          <c:orientation val="minMax"/>
          <c:max val="8"/>
        </c:scaling>
        <c:axPos val="b"/>
        <c:minorGridlines/>
        <c:title>
          <c:tx>
            <c:rich>
              <a:bodyPr/>
              <a:lstStyle/>
              <a:p>
                <a:pPr>
                  <a:defRPr lang="es-AR"/>
                </a:pPr>
                <a:r>
                  <a:rPr lang="es-AR"/>
                  <a:t>Predicción</a:t>
                </a:r>
                <a:r>
                  <a:rPr lang="es-AR" baseline="0"/>
                  <a:t> SVM (Altura en mts.)</a:t>
                </a:r>
              </a:p>
            </c:rich>
          </c:tx>
          <c:layout/>
        </c:title>
        <c:numFmt formatCode="#,##0;\-#,##0" sourceLinked="0"/>
        <c:tickLblPos val="nextTo"/>
        <c:txPr>
          <a:bodyPr/>
          <a:lstStyle/>
          <a:p>
            <a:pPr>
              <a:defRPr lang="es-AR" baseline="0"/>
            </a:pPr>
            <a:endParaRPr lang="es-ES"/>
          </a:p>
        </c:txPr>
        <c:crossAx val="64877312"/>
        <c:crosses val="autoZero"/>
        <c:crossBetween val="midCat"/>
        <c:majorUnit val="2"/>
      </c:valAx>
      <c:valAx>
        <c:axId val="64877312"/>
        <c:scaling>
          <c:orientation val="minMax"/>
        </c:scaling>
        <c:axPos val="l"/>
        <c:majorGridlines/>
        <c:minorGridlines/>
        <c:title>
          <c:tx>
            <c:rich>
              <a:bodyPr/>
              <a:lstStyle/>
              <a:p>
                <a:pPr>
                  <a:defRPr lang="es-AR"/>
                </a:pPr>
                <a:r>
                  <a:rPr lang="es-AR"/>
                  <a:t>Observacion Visual (Altura en mts.)</a:t>
                </a:r>
              </a:p>
            </c:rich>
          </c:tx>
          <c:layout/>
        </c:title>
        <c:numFmt formatCode="General" sourceLinked="1"/>
        <c:tickLblPos val="nextTo"/>
        <c:txPr>
          <a:bodyPr/>
          <a:lstStyle/>
          <a:p>
            <a:pPr>
              <a:defRPr lang="es-AR"/>
            </a:pPr>
            <a:endParaRPr lang="es-ES"/>
          </a:p>
        </c:txPr>
        <c:crossAx val="64862848"/>
        <c:crosses val="autoZero"/>
        <c:crossBetween val="midCat"/>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0.66000000000000136</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64984576"/>
        <c:axId val="64986112"/>
        <c:axId val="0"/>
      </c:bar3DChart>
      <c:catAx>
        <c:axId val="64984576"/>
        <c:scaling>
          <c:orientation val="minMax"/>
        </c:scaling>
        <c:axPos val="b"/>
        <c:tickLblPos val="nextTo"/>
        <c:txPr>
          <a:bodyPr/>
          <a:lstStyle/>
          <a:p>
            <a:pPr>
              <a:defRPr lang="es-AR"/>
            </a:pPr>
            <a:endParaRPr lang="es-ES"/>
          </a:p>
        </c:txPr>
        <c:crossAx val="64986112"/>
        <c:crosses val="autoZero"/>
        <c:auto val="1"/>
        <c:lblAlgn val="ctr"/>
        <c:lblOffset val="100"/>
      </c:catAx>
      <c:valAx>
        <c:axId val="64986112"/>
        <c:scaling>
          <c:orientation val="minMax"/>
        </c:scaling>
        <c:axPos val="l"/>
        <c:majorGridlines/>
        <c:numFmt formatCode="0%" sourceLinked="1"/>
        <c:tickLblPos val="nextTo"/>
        <c:txPr>
          <a:bodyPr/>
          <a:lstStyle/>
          <a:p>
            <a:pPr>
              <a:defRPr lang="es-AR"/>
            </a:pPr>
            <a:endParaRPr lang="es-ES"/>
          </a:p>
        </c:txPr>
        <c:crossAx val="64984576"/>
        <c:crosses val="autoZero"/>
        <c:crossBetween val="between"/>
      </c:valAx>
    </c:plotArea>
    <c:legend>
      <c:legendPos val="r"/>
      <c:layout/>
      <c:txPr>
        <a:bodyPr/>
        <a:lstStyle/>
        <a:p>
          <a:pPr>
            <a:defRPr lang="es-A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1.1800000000000022</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63122816"/>
        <c:axId val="63124608"/>
        <c:axId val="0"/>
      </c:bar3DChart>
      <c:catAx>
        <c:axId val="63122816"/>
        <c:scaling>
          <c:orientation val="minMax"/>
        </c:scaling>
        <c:axPos val="b"/>
        <c:tickLblPos val="nextTo"/>
        <c:txPr>
          <a:bodyPr/>
          <a:lstStyle/>
          <a:p>
            <a:pPr>
              <a:defRPr lang="es-AR"/>
            </a:pPr>
            <a:endParaRPr lang="es-ES"/>
          </a:p>
        </c:txPr>
        <c:crossAx val="63124608"/>
        <c:crosses val="autoZero"/>
        <c:auto val="1"/>
        <c:lblAlgn val="ctr"/>
        <c:lblOffset val="100"/>
      </c:catAx>
      <c:valAx>
        <c:axId val="63124608"/>
        <c:scaling>
          <c:orientation val="minMax"/>
        </c:scaling>
        <c:axPos val="l"/>
        <c:majorGridlines/>
        <c:numFmt formatCode="General" sourceLinked="1"/>
        <c:tickLblPos val="nextTo"/>
        <c:txPr>
          <a:bodyPr/>
          <a:lstStyle/>
          <a:p>
            <a:pPr>
              <a:defRPr lang="es-AR"/>
            </a:pPr>
            <a:endParaRPr lang="es-ES"/>
          </a:p>
        </c:txPr>
        <c:crossAx val="63122816"/>
        <c:crosses val="autoZero"/>
        <c:crossBetween val="between"/>
      </c:valAx>
    </c:plotArea>
    <c:legend>
      <c:legendPos val="r"/>
      <c:layout/>
      <c:txPr>
        <a:bodyPr/>
        <a:lstStyle/>
        <a:p>
          <a:pPr>
            <a:defRPr lang="es-AR"/>
          </a:pPr>
          <a:endParaRPr lang="es-ES"/>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21/08/2010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16</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18</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31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8/21/2010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8/21/2010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package" Target="../embeddings/Hoja_de_c_lculo_de_Microsoft_Office_Excel1.xlsx"/></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(9)</a:t>
            </a:r>
            <a:endParaRPr lang="es-ES" dirty="0"/>
          </a:p>
        </p:txBody>
      </p:sp>
      <p:pic>
        <p:nvPicPr>
          <p:cNvPr id="34819" name="Picture 3"/>
          <p:cNvPicPr>
            <a:picLocks noChangeAspect="1" noChangeArrowheads="1"/>
          </p:cNvPicPr>
          <p:nvPr/>
        </p:nvPicPr>
        <p:blipFill>
          <a:blip r:embed="rId2"/>
          <a:srcRect/>
          <a:stretch>
            <a:fillRect/>
          </a:stretch>
        </p:blipFill>
        <p:spPr bwMode="auto">
          <a:xfrm>
            <a:off x="0" y="1928802"/>
            <a:ext cx="9144000"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(10)</a:t>
            </a:r>
            <a:endParaRPr lang="es-ES" dirty="0"/>
          </a:p>
        </p:txBody>
      </p:sp>
      <p:pic>
        <p:nvPicPr>
          <p:cNvPr id="35843" name="Picture 3"/>
          <p:cNvPicPr>
            <a:picLocks noChangeAspect="1" noChangeArrowheads="1"/>
          </p:cNvPicPr>
          <p:nvPr/>
        </p:nvPicPr>
        <p:blipFill>
          <a:blip r:embed="rId2"/>
          <a:srcRect/>
          <a:stretch>
            <a:fillRect/>
          </a:stretch>
        </p:blipFill>
        <p:spPr bwMode="auto">
          <a:xfrm>
            <a:off x="0" y="1928802"/>
            <a:ext cx="9194034"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(11)</a:t>
            </a:r>
            <a:endParaRPr lang="es-ES" dirty="0"/>
          </a:p>
        </p:txBody>
      </p:sp>
      <p:pic>
        <p:nvPicPr>
          <p:cNvPr id="36867" name="Picture 3"/>
          <p:cNvPicPr>
            <a:picLocks noChangeAspect="1" noChangeArrowheads="1"/>
          </p:cNvPicPr>
          <p:nvPr/>
        </p:nvPicPr>
        <p:blipFill>
          <a:blip r:embed="rId2"/>
          <a:srcRect/>
          <a:stretch>
            <a:fillRect/>
          </a:stretch>
        </p:blipFill>
        <p:spPr bwMode="auto">
          <a:xfrm>
            <a:off x="0" y="1928802"/>
            <a:ext cx="9076543"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(12)</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a:t>
            </a:r>
            <a:r>
              <a:rPr lang="es-US" dirty="0" smtClean="0">
                <a:latin typeface="+mj-lt"/>
              </a:rPr>
              <a:t>generales (3)</a:t>
            </a:r>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dirty="0" smtClean="0">
                <a:latin typeface="+mj-lt"/>
              </a:rPr>
              <a:t>Combinación óptima = </a:t>
            </a:r>
            <a:r>
              <a:rPr lang="es-US" dirty="0" smtClean="0">
                <a:latin typeface="+mj-lt"/>
              </a:rPr>
              <a:t>[SVM/WW3Last3DaysStrategy]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(13)</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773432"/>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SVM / </a:t>
                      </a:r>
                      <a:r>
                        <a:rPr lang="es-ES" sz="1600" b="1" dirty="0" err="1">
                          <a:solidFill>
                            <a:srgbClr val="000000"/>
                          </a:solidFill>
                          <a:latin typeface="Calibri"/>
                          <a:ea typeface="Times New Roman"/>
                          <a:cs typeface="Times New Roman"/>
                        </a:rPr>
                        <a:t>Obs</a:t>
                      </a:r>
                      <a:r>
                        <a:rPr lang="es-ES" sz="1600" b="1" dirty="0">
                          <a:solidFill>
                            <a:srgbClr val="000000"/>
                          </a:solidFill>
                          <a:latin typeface="Calibri"/>
                          <a:ea typeface="Times New Roman"/>
                          <a:cs typeface="Times New Roman"/>
                        </a:rPr>
                        <a:t>.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792852"/>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SVM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(14)</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pic>
        <p:nvPicPr>
          <p:cNvPr id="38914" name="Picture 2"/>
          <p:cNvPicPr>
            <a:picLocks noChangeAspect="1" noChangeArrowheads="1"/>
          </p:cNvPicPr>
          <p:nvPr/>
        </p:nvPicPr>
        <p:blipFill>
          <a:blip r:embed="rId4" cstate="print"/>
          <a:srcRect/>
          <a:stretch>
            <a:fillRect/>
          </a:stretch>
        </p:blipFill>
        <p:spPr bwMode="auto">
          <a:xfrm>
            <a:off x="5729522" y="4519176"/>
            <a:ext cx="2305050" cy="1238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89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a:t>
            </a:r>
            <a:r>
              <a:rPr lang="es-US" dirty="0" smtClean="0"/>
              <a:t>15)</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16)</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60473"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cstate="print"/>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cstate="print"/>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Técnica de validación cruzada de 10 conjuntos</a:t>
            </a:r>
          </a:p>
          <a:p>
            <a:endParaRPr lang="es-US" dirty="0" smtClean="0">
              <a:latin typeface="+mj-lt"/>
            </a:endParaRPr>
          </a:p>
          <a:p>
            <a:r>
              <a:rPr lang="es-US" dirty="0" smtClean="0">
                <a:latin typeface="+mj-lt"/>
              </a:rPr>
              <a:t>Métricas de evaluación:</a:t>
            </a:r>
          </a:p>
          <a:p>
            <a:pPr lvl="1"/>
            <a:r>
              <a:rPr lang="es-US" dirty="0" smtClean="0">
                <a:latin typeface="+mj-lt"/>
              </a:rPr>
              <a:t>Correlación -&gt; [-1, 1]</a:t>
            </a:r>
          </a:p>
          <a:p>
            <a:pPr lvl="1"/>
            <a:r>
              <a:rPr lang="es-US" dirty="0" smtClean="0">
                <a:latin typeface="+mj-lt"/>
              </a:rPr>
              <a:t>Error absoluto promedio (MAE) [mts.]</a:t>
            </a:r>
          </a:p>
          <a:p>
            <a:endParaRPr lang="es-US" dirty="0" smtClean="0">
              <a:latin typeface="+mj-lt"/>
            </a:endParaRPr>
          </a:p>
          <a:p>
            <a:r>
              <a:rPr lang="es-US" dirty="0" smtClean="0">
                <a:latin typeface="+mj-lt"/>
              </a:rPr>
              <a:t>Modelos de instancia</a:t>
            </a:r>
          </a:p>
        </p:txBody>
      </p:sp>
      <p:pic>
        <p:nvPicPr>
          <p:cNvPr id="30723" name="Picture 3"/>
          <p:cNvPicPr>
            <a:picLocks noChangeAspect="1" noChangeArrowheads="1"/>
          </p:cNvPicPr>
          <p:nvPr/>
        </p:nvPicPr>
        <p:blipFill>
          <a:blip r:embed="rId3" cstate="print"/>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a:t>
            </a:r>
            <a:r>
              <a:rPr lang="es-US" dirty="0" smtClean="0">
                <a:latin typeface="+mj-lt"/>
              </a:rPr>
              <a:t>la geografía o arquitectura de la </a:t>
            </a:r>
            <a:r>
              <a:rPr lang="es-US" dirty="0" smtClean="0">
                <a:latin typeface="+mj-lt"/>
              </a:rPr>
              <a:t>zona podrían requerir observaciones visuales actualizadas.</a:t>
            </a:r>
            <a:endParaRPr lang="es-US" dirty="0" smtClean="0">
              <a:latin typeface="+mj-lt"/>
            </a:endParaRP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Selección de puntos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Tamaño del conjunto de entrenamiento</a:t>
            </a:r>
          </a:p>
          <a:p>
            <a:pPr lvl="1"/>
            <a:r>
              <a:rPr lang="es-US" dirty="0" smtClean="0">
                <a:latin typeface="+mj-lt"/>
              </a:rPr>
              <a:t>Se probaron conjuntos desde 5 hasta 2400 instancias.</a:t>
            </a:r>
          </a:p>
          <a:p>
            <a:pPr lvl="1"/>
            <a:r>
              <a:rPr lang="es-US" dirty="0" smtClean="0">
                <a:latin typeface="+mj-lt"/>
              </a:rPr>
              <a:t>Se entrenó un clasificador por cada uno.</a:t>
            </a:r>
          </a:p>
          <a:p>
            <a:pPr lvl="1"/>
            <a:r>
              <a:rPr lang="es-US" dirty="0" smtClean="0">
                <a:latin typeface="+mj-lt"/>
              </a:rPr>
              <a:t>Se evaluó correlación y MAE de cada clasificador.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142844" y="1935163"/>
          <a:ext cx="8786874" cy="2208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214282" y="4357694"/>
          <a:ext cx="8786874" cy="213935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a:t>
            </a:r>
            <a:r>
              <a:rPr lang="es-US" dirty="0" smtClean="0">
                <a:latin typeface="+mj-lt"/>
              </a:rPr>
              <a:t>generales (1)</a:t>
            </a:r>
            <a:endParaRPr lang="es-US" dirty="0" smtClean="0">
              <a:latin typeface="+mj-lt"/>
            </a:endParaRPr>
          </a:p>
          <a:p>
            <a:pPr lvl="2"/>
            <a:r>
              <a:rPr lang="es-US" dirty="0" smtClean="0">
                <a:latin typeface="+mj-lt"/>
              </a:rPr>
              <a:t>Olas a estudiar (Oahu - Hawái)</a:t>
            </a:r>
          </a:p>
          <a:p>
            <a:pPr lvl="2"/>
            <a:r>
              <a:rPr lang="es-US" dirty="0" smtClean="0">
                <a:latin typeface="+mj-lt"/>
              </a:rPr>
              <a:t>Algoritmos de aprendizaje de máquina</a:t>
            </a:r>
          </a:p>
          <a:p>
            <a:pPr lvl="2"/>
            <a:r>
              <a:rPr lang="es-US" dirty="0" smtClean="0">
                <a:latin typeface="+mj-lt"/>
              </a:rPr>
              <a:t>Modelos de instancia</a:t>
            </a:r>
          </a:p>
          <a:p>
            <a:pPr lvl="2"/>
            <a:r>
              <a:rPr lang="es-US" dirty="0" smtClean="0">
                <a:latin typeface="+mj-lt"/>
              </a:rPr>
              <a:t>Métricas de evaluación de clasificadores</a:t>
            </a:r>
          </a:p>
          <a:p>
            <a:pPr lvl="2"/>
            <a:r>
              <a:rPr lang="es-US" dirty="0" smtClean="0">
                <a:latin typeface="+mj-lt"/>
              </a:rPr>
              <a:t>GridPoint WW3 óptimo para cada ola</a:t>
            </a:r>
          </a:p>
          <a:p>
            <a:pPr lvl="2"/>
            <a:r>
              <a:rPr lang="es-US" dirty="0" smtClean="0">
                <a:latin typeface="+mj-lt"/>
              </a:rPr>
              <a:t>Tamaño de conjunto de entrenamiento óptimo</a:t>
            </a:r>
          </a:p>
          <a:p>
            <a:pPr lvl="2"/>
            <a:endParaRPr lang="es-US" dirty="0" smtClean="0">
              <a:latin typeface="+mj-lt"/>
            </a:endParaRPr>
          </a:p>
          <a:p>
            <a:pPr lvl="1"/>
            <a:r>
              <a:rPr lang="es-US" dirty="0" smtClean="0">
                <a:latin typeface="+mj-lt"/>
              </a:rPr>
              <a:t>Obtenemos la combinación óptima [</a:t>
            </a:r>
            <a:r>
              <a:rPr lang="es-US" dirty="0" err="1" smtClean="0">
                <a:latin typeface="+mj-lt"/>
              </a:rPr>
              <a:t>alg</a:t>
            </a:r>
            <a:r>
              <a:rPr lang="es-US" dirty="0" smtClean="0">
                <a:latin typeface="+mj-lt"/>
              </a:rPr>
              <a:t>. de aprendizaje de máquina / modelo de instancia]</a:t>
            </a:r>
          </a:p>
          <a:p>
            <a:pPr lvl="2"/>
            <a:endParaRPr lang="es-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pic>
        <p:nvPicPr>
          <p:cNvPr id="33796" name="Picture 4"/>
          <p:cNvPicPr>
            <a:picLocks noChangeAspect="1" noChangeArrowheads="1"/>
          </p:cNvPicPr>
          <p:nvPr/>
        </p:nvPicPr>
        <p:blipFill>
          <a:blip r:embed="rId2"/>
          <a:srcRect/>
          <a:stretch>
            <a:fillRect/>
          </a:stretch>
        </p:blipFill>
        <p:spPr bwMode="auto">
          <a:xfrm>
            <a:off x="0" y="1971690"/>
            <a:ext cx="9123106" cy="48863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a:t>
            </a:r>
            <a:r>
              <a:rPr lang="es-US" dirty="0" smtClean="0"/>
              <a:t>(8)</a:t>
            </a:r>
            <a:endParaRPr lang="es-ES" dirty="0"/>
          </a:p>
        </p:txBody>
      </p:sp>
      <p:pic>
        <p:nvPicPr>
          <p:cNvPr id="37890" name="Picture 2"/>
          <p:cNvPicPr>
            <a:picLocks noChangeAspect="1" noChangeArrowheads="1"/>
          </p:cNvPicPr>
          <p:nvPr/>
        </p:nvPicPr>
        <p:blipFill>
          <a:blip r:embed="rId2"/>
          <a:srcRect/>
          <a:stretch>
            <a:fillRect/>
          </a:stretch>
        </p:blipFill>
        <p:spPr bwMode="auto">
          <a:xfrm>
            <a:off x="0" y="1928802"/>
            <a:ext cx="9105218"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164</TotalTime>
  <Words>2552</Words>
  <Application>Microsoft Office PowerPoint</Application>
  <PresentationFormat>Presentación en pantalla (4:3)</PresentationFormat>
  <Paragraphs>315</Paragraphs>
  <Slides>34</Slides>
  <Notes>12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36" baseType="lpstr">
      <vt:lpstr>Flow</vt:lpstr>
      <vt:lpstr>Hoja de cálculo</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Experimentación (14)</vt:lpstr>
      <vt:lpstr>Experimentación (15)</vt:lpstr>
      <vt:lpstr>Experimentación (16)</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12</cp:revision>
  <dcterms:created xsi:type="dcterms:W3CDTF">2010-08-20T02:10:01Z</dcterms:created>
  <dcterms:modified xsi:type="dcterms:W3CDTF">2010-08-21T16:42:54Z</dcterms:modified>
</cp:coreProperties>
</file>