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Default Extension="xlsx" ContentType="application/vnd.openxmlformats-officedocument.spreadsheetml.sheet"/>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88" r:id="rId4"/>
    <p:sldId id="262" r:id="rId5"/>
    <p:sldId id="263" r:id="rId6"/>
    <p:sldId id="286" r:id="rId7"/>
    <p:sldId id="264" r:id="rId8"/>
    <p:sldId id="287"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690" autoAdjust="0"/>
  </p:normalViewPr>
  <p:slideViewPr>
    <p:cSldViewPr>
      <p:cViewPr>
        <p:scale>
          <a:sx n="70" d="100"/>
          <a:sy n="70" d="100"/>
        </p:scale>
        <p:origin x="-408"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0.77390980695120593</c:v>
                </c:pt>
                <c:pt idx="2">
                  <c:v>0.82116824635668784</c:v>
                </c:pt>
                <c:pt idx="3">
                  <c:v>0.84278473777508445</c:v>
                </c:pt>
                <c:pt idx="4">
                  <c:v>0.84383865537211056</c:v>
                </c:pt>
                <c:pt idx="5">
                  <c:v>0.85894670929201788</c:v>
                </c:pt>
                <c:pt idx="6">
                  <c:v>0.84967487574973244</c:v>
                </c:pt>
                <c:pt idx="7">
                  <c:v>0.87199747639295055</c:v>
                </c:pt>
                <c:pt idx="8">
                  <c:v>0.87308657275405044</c:v>
                </c:pt>
                <c:pt idx="9">
                  <c:v>0.8805672244799716</c:v>
                </c:pt>
                <c:pt idx="10">
                  <c:v>0.88425402324804225</c:v>
                </c:pt>
                <c:pt idx="11">
                  <c:v>0.88378998114559393</c:v>
                </c:pt>
                <c:pt idx="12">
                  <c:v>0.88710112017025267</c:v>
                </c:pt>
                <c:pt idx="13">
                  <c:v>0.88859349505985463</c:v>
                </c:pt>
                <c:pt idx="14">
                  <c:v>0.88932515639249743</c:v>
                </c:pt>
                <c:pt idx="15">
                  <c:v>0.88979442278917065</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0.57215581949428085</c:v>
                </c:pt>
                <c:pt idx="2">
                  <c:v>0.62450099068289699</c:v>
                </c:pt>
                <c:pt idx="3">
                  <c:v>0.66411572966000465</c:v>
                </c:pt>
                <c:pt idx="4">
                  <c:v>0.74483311690120912</c:v>
                </c:pt>
                <c:pt idx="5">
                  <c:v>0.74913092370987666</c:v>
                </c:pt>
                <c:pt idx="6">
                  <c:v>0.7507812790712286</c:v>
                </c:pt>
                <c:pt idx="7">
                  <c:v>0.74615794410022251</c:v>
                </c:pt>
                <c:pt idx="8">
                  <c:v>0.76473712742559274</c:v>
                </c:pt>
                <c:pt idx="9">
                  <c:v>0.78030975508297951</c:v>
                </c:pt>
                <c:pt idx="10">
                  <c:v>0.79256323960055097</c:v>
                </c:pt>
                <c:pt idx="11">
                  <c:v>0.80135018516470657</c:v>
                </c:pt>
                <c:pt idx="12">
                  <c:v>0.79454547384463925</c:v>
                </c:pt>
                <c:pt idx="13">
                  <c:v>0.80275073868568159</c:v>
                </c:pt>
                <c:pt idx="14">
                  <c:v>0.8070254483799697</c:v>
                </c:pt>
                <c:pt idx="15">
                  <c:v>0.80758714251854524</c:v>
                </c:pt>
                <c:pt idx="16">
                  <c:v>0.81189884836444304</c:v>
                </c:pt>
                <c:pt idx="17">
                  <c:v>0.81267156633446591</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2.2061880915201604E-2</c:v>
                </c:pt>
                <c:pt idx="3">
                  <c:v>0.16744350433735927</c:v>
                </c:pt>
                <c:pt idx="4">
                  <c:v>0.19606871899944545</c:v>
                </c:pt>
                <c:pt idx="5">
                  <c:v>0.19883932721616679</c:v>
                </c:pt>
                <c:pt idx="6">
                  <c:v>0.21852557439483689</c:v>
                </c:pt>
                <c:pt idx="7">
                  <c:v>0.18963030437506301</c:v>
                </c:pt>
                <c:pt idx="8">
                  <c:v>0.31329234492981167</c:v>
                </c:pt>
                <c:pt idx="9">
                  <c:v>0.30854195458238609</c:v>
                </c:pt>
                <c:pt idx="10">
                  <c:v>0.33996429339253076</c:v>
                </c:pt>
                <c:pt idx="11">
                  <c:v>0.39000788763685745</c:v>
                </c:pt>
                <c:pt idx="12">
                  <c:v>0.37452278792340643</c:v>
                </c:pt>
                <c:pt idx="13">
                  <c:v>0.39639657365579811</c:v>
                </c:pt>
                <c:pt idx="14">
                  <c:v>0.45661986014735323</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6.3837399085048915E-2</c:v>
                </c:pt>
                <c:pt idx="1">
                  <c:v>0.10509372944250744</c:v>
                </c:pt>
                <c:pt idx="2">
                  <c:v>0.12395822380363669</c:v>
                </c:pt>
                <c:pt idx="3">
                  <c:v>0.17533238646771696</c:v>
                </c:pt>
                <c:pt idx="4">
                  <c:v>0.18994629844945143</c:v>
                </c:pt>
                <c:pt idx="5">
                  <c:v>0.22687270194889519</c:v>
                </c:pt>
                <c:pt idx="6">
                  <c:v>0.23790997736954461</c:v>
                </c:pt>
                <c:pt idx="7">
                  <c:v>0.23411148955337047</c:v>
                </c:pt>
                <c:pt idx="8">
                  <c:v>0.25778608542670911</c:v>
                </c:pt>
                <c:pt idx="9">
                  <c:v>0.3105629993322766</c:v>
                </c:pt>
                <c:pt idx="10">
                  <c:v>0.33877739342409385</c:v>
                </c:pt>
                <c:pt idx="11">
                  <c:v>0.35225259726803532</c:v>
                </c:pt>
                <c:pt idx="12">
                  <c:v>0.35947445565100528</c:v>
                </c:pt>
                <c:pt idx="13">
                  <c:v>0.39000000000000346</c:v>
                </c:pt>
                <c:pt idx="14">
                  <c:v>0.39000000000000346</c:v>
                </c:pt>
                <c:pt idx="15">
                  <c:v>0.4</c:v>
                </c:pt>
                <c:pt idx="16">
                  <c:v>0.40041490630404769</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0.28931899175148945</c:v>
                </c:pt>
                <c:pt idx="1">
                  <c:v>0.30427205718078232</c:v>
                </c:pt>
                <c:pt idx="2">
                  <c:v>0.28833535935117605</c:v>
                </c:pt>
                <c:pt idx="3">
                  <c:v>0.50673831628889132</c:v>
                </c:pt>
                <c:pt idx="4">
                  <c:v>0.58986811562939323</c:v>
                </c:pt>
                <c:pt idx="5">
                  <c:v>0.60174244358029283</c:v>
                </c:pt>
                <c:pt idx="6">
                  <c:v>0.62230234655114092</c:v>
                </c:pt>
                <c:pt idx="7">
                  <c:v>0.64892172802500048</c:v>
                </c:pt>
                <c:pt idx="8">
                  <c:v>0.60213497372141267</c:v>
                </c:pt>
                <c:pt idx="9">
                  <c:v>0.65929398719852716</c:v>
                </c:pt>
                <c:pt idx="10">
                  <c:v>0.63740945216596634</c:v>
                </c:pt>
                <c:pt idx="11">
                  <c:v>0.66496829605748098</c:v>
                </c:pt>
                <c:pt idx="12">
                  <c:v>0.68587643695394185</c:v>
                </c:pt>
                <c:pt idx="13">
                  <c:v>0.70280463859163844</c:v>
                </c:pt>
                <c:pt idx="14">
                  <c:v>0.68555591749742506</c:v>
                </c:pt>
                <c:pt idx="15">
                  <c:v>0.71798687616049051</c:v>
                </c:pt>
                <c:pt idx="16">
                  <c:v>0.72902988600000906</c:v>
                </c:pt>
                <c:pt idx="17">
                  <c:v>0.73331457600000005</c:v>
                </c:pt>
                <c:pt idx="18">
                  <c:v>0.73521230499999957</c:v>
                </c:pt>
              </c:numCache>
            </c:numRef>
          </c:yVal>
          <c:smooth val="1"/>
        </c:ser>
        <c:dLbls/>
        <c:axId val="54635136"/>
        <c:axId val="60822272"/>
      </c:scatterChart>
      <c:valAx>
        <c:axId val="54635136"/>
        <c:scaling>
          <c:orientation val="minMax"/>
          <c:max val="1000"/>
        </c:scaling>
        <c:axPos val="b"/>
        <c:title>
          <c:tx>
            <c:rich>
              <a:bodyPr/>
              <a:lstStyle/>
              <a:p>
                <a:pPr>
                  <a:defRPr lang="es-AR"/>
                </a:pPr>
                <a:r>
                  <a:rPr lang="en-US" sz="1800" b="0" baseline="0" dirty="0" err="1" smtClean="0">
                    <a:latin typeface="+mj-lt"/>
                  </a:rPr>
                  <a:t>Número</a:t>
                </a:r>
                <a:r>
                  <a:rPr lang="en-US" sz="1800" b="0" baseline="0" dirty="0" smtClean="0">
                    <a:latin typeface="+mj-lt"/>
                  </a:rPr>
                  <a:t> de </a:t>
                </a:r>
                <a:r>
                  <a:rPr lang="en-US" sz="1800" b="0" dirty="0" err="1" smtClean="0">
                    <a:latin typeface="+mj-lt"/>
                  </a:rPr>
                  <a:t>instancias</a:t>
                </a:r>
                <a:r>
                  <a:rPr lang="en-US" sz="1800" b="0" dirty="0" smtClean="0">
                    <a:latin typeface="+mj-lt"/>
                  </a:rPr>
                  <a:t> </a:t>
                </a:r>
                <a:r>
                  <a:rPr lang="en-US" sz="1800" b="0" dirty="0">
                    <a:latin typeface="+mj-lt"/>
                  </a:rPr>
                  <a:t>de </a:t>
                </a:r>
                <a:r>
                  <a:rPr lang="en-US" sz="1800" b="0" dirty="0" err="1">
                    <a:latin typeface="+mj-lt"/>
                  </a:rPr>
                  <a:t>entrenamiento</a:t>
                </a:r>
                <a:endParaRPr lang="en-US" sz="1800" b="0" dirty="0">
                  <a:latin typeface="+mj-lt"/>
                </a:endParaRPr>
              </a:p>
            </c:rich>
          </c:tx>
          <c:layout/>
        </c:title>
        <c:numFmt formatCode="General" sourceLinked="1"/>
        <c:majorTickMark val="none"/>
        <c:tickLblPos val="nextTo"/>
        <c:txPr>
          <a:bodyPr/>
          <a:lstStyle/>
          <a:p>
            <a:pPr>
              <a:defRPr lang="es-AR"/>
            </a:pPr>
            <a:endParaRPr lang="es-ES"/>
          </a:p>
        </c:txPr>
        <c:crossAx val="60822272"/>
        <c:crosses val="autoZero"/>
        <c:crossBetween val="midCat"/>
      </c:valAx>
      <c:valAx>
        <c:axId val="60822272"/>
        <c:scaling>
          <c:orientation val="minMax"/>
          <c:min val="0"/>
        </c:scaling>
        <c:axPos val="l"/>
        <c:majorGridlines/>
        <c:title>
          <c:tx>
            <c:rich>
              <a:bodyPr rot="-5400000" vert="horz"/>
              <a:lstStyle/>
              <a:p>
                <a:pPr>
                  <a:defRPr lang="es-AR"/>
                </a:pPr>
                <a:r>
                  <a:rPr lang="en-US" sz="1800" b="0" dirty="0" err="1">
                    <a:latin typeface="+mj-lt"/>
                  </a:rPr>
                  <a:t>Correlación</a:t>
                </a:r>
                <a:endParaRPr lang="en-US" sz="1800" b="0" dirty="0">
                  <a:latin typeface="+mj-lt"/>
                </a:endParaRPr>
              </a:p>
            </c:rich>
          </c:tx>
          <c:layout/>
        </c:title>
        <c:numFmt formatCode="0.0" sourceLinked="0"/>
        <c:majorTickMark val="none"/>
        <c:tickLblPos val="nextTo"/>
        <c:txPr>
          <a:bodyPr/>
          <a:lstStyle/>
          <a:p>
            <a:pPr>
              <a:defRPr lang="es-AR"/>
            </a:pPr>
            <a:endParaRPr lang="es-ES"/>
          </a:p>
        </c:txPr>
        <c:crossAx val="54635136"/>
        <c:crosses val="autoZero"/>
        <c:crossBetween val="midCat"/>
        <c:minorUnit val="0.2"/>
      </c:valAx>
    </c:plotArea>
    <c:legend>
      <c:legendPos val="r"/>
      <c:layout/>
      <c:txPr>
        <a:bodyPr/>
        <a:lstStyle/>
        <a:p>
          <a:pPr>
            <a:defRPr lang="es-AR" sz="1800">
              <a:latin typeface="+mj-lt"/>
            </a:defRPr>
          </a:pPr>
          <a:endParaRPr lang="es-E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6"/>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1.2769999999999866</c:v>
                </c:pt>
                <c:pt idx="14">
                  <c:v>3.0789999999999997</c:v>
                </c:pt>
                <c:pt idx="15">
                  <c:v>1.137</c:v>
                </c:pt>
                <c:pt idx="16">
                  <c:v>1.1990000000000001</c:v>
                </c:pt>
                <c:pt idx="17">
                  <c:v>1.0249999999999866</c:v>
                </c:pt>
                <c:pt idx="18">
                  <c:v>1.0409999999999877</c:v>
                </c:pt>
                <c:pt idx="19">
                  <c:v>1.9940000000000133</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1.1619999999999873</c:v>
                </c:pt>
                <c:pt idx="31">
                  <c:v>1.175</c:v>
                </c:pt>
                <c:pt idx="32">
                  <c:v>1.635</c:v>
                </c:pt>
                <c:pt idx="33">
                  <c:v>2.3759999999999977</c:v>
                </c:pt>
                <c:pt idx="34">
                  <c:v>2.0880000000000001</c:v>
                </c:pt>
                <c:pt idx="35">
                  <c:v>1.9540000000000119</c:v>
                </c:pt>
                <c:pt idx="36">
                  <c:v>1.073</c:v>
                </c:pt>
                <c:pt idx="37">
                  <c:v>0.93200000000000005</c:v>
                </c:pt>
                <c:pt idx="38">
                  <c:v>1.220999999999985</c:v>
                </c:pt>
                <c:pt idx="39">
                  <c:v>1.081</c:v>
                </c:pt>
                <c:pt idx="40">
                  <c:v>3.5019999999999998</c:v>
                </c:pt>
                <c:pt idx="41">
                  <c:v>1.052</c:v>
                </c:pt>
                <c:pt idx="42">
                  <c:v>1.538</c:v>
                </c:pt>
                <c:pt idx="43">
                  <c:v>1.0569999999999879</c:v>
                </c:pt>
                <c:pt idx="44">
                  <c:v>1.028</c:v>
                </c:pt>
                <c:pt idx="45">
                  <c:v>3.6629999999999998</c:v>
                </c:pt>
                <c:pt idx="46">
                  <c:v>0.96500000000000064</c:v>
                </c:pt>
                <c:pt idx="47">
                  <c:v>1.595</c:v>
                </c:pt>
                <c:pt idx="48">
                  <c:v>6.8039999999999985</c:v>
                </c:pt>
                <c:pt idx="49">
                  <c:v>1.0489999999999879</c:v>
                </c:pt>
                <c:pt idx="50">
                  <c:v>1.448999999999985</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1.562999999999988</c:v>
                </c:pt>
                <c:pt idx="61">
                  <c:v>0.99199999999999999</c:v>
                </c:pt>
                <c:pt idx="62">
                  <c:v>2.8779999999999997</c:v>
                </c:pt>
                <c:pt idx="63">
                  <c:v>1.109</c:v>
                </c:pt>
              </c:numCache>
            </c:numRef>
          </c:xVal>
          <c:yVal>
            <c:numRef>
              <c:f>Sheet1!$B$2:$B$65</c:f>
              <c:numCache>
                <c:formatCode>General</c:formatCode>
                <c:ptCount val="64"/>
                <c:pt idx="0">
                  <c:v>1.218999999999985</c:v>
                </c:pt>
                <c:pt idx="1">
                  <c:v>2.4379999999999997</c:v>
                </c:pt>
                <c:pt idx="2">
                  <c:v>3.6579999999999999</c:v>
                </c:pt>
                <c:pt idx="3">
                  <c:v>1.829</c:v>
                </c:pt>
                <c:pt idx="4">
                  <c:v>1.218999999999985</c:v>
                </c:pt>
                <c:pt idx="5">
                  <c:v>1.218999999999985</c:v>
                </c:pt>
                <c:pt idx="6">
                  <c:v>1.218999999999985</c:v>
                </c:pt>
                <c:pt idx="7">
                  <c:v>2.4379999999999997</c:v>
                </c:pt>
                <c:pt idx="8">
                  <c:v>1.218999999999985</c:v>
                </c:pt>
                <c:pt idx="9">
                  <c:v>0.61000000000000065</c:v>
                </c:pt>
                <c:pt idx="10">
                  <c:v>3.048</c:v>
                </c:pt>
                <c:pt idx="11">
                  <c:v>1.218999999999985</c:v>
                </c:pt>
                <c:pt idx="12">
                  <c:v>0.61000000000000065</c:v>
                </c:pt>
                <c:pt idx="13">
                  <c:v>1.218999999999985</c:v>
                </c:pt>
                <c:pt idx="14">
                  <c:v>2.4379999999999997</c:v>
                </c:pt>
                <c:pt idx="15">
                  <c:v>1.218999999999985</c:v>
                </c:pt>
                <c:pt idx="16">
                  <c:v>1.218999999999985</c:v>
                </c:pt>
                <c:pt idx="17">
                  <c:v>0.61000000000000065</c:v>
                </c:pt>
                <c:pt idx="18">
                  <c:v>0.61000000000000065</c:v>
                </c:pt>
                <c:pt idx="19">
                  <c:v>1.829</c:v>
                </c:pt>
                <c:pt idx="20">
                  <c:v>3.048</c:v>
                </c:pt>
                <c:pt idx="21">
                  <c:v>3.048</c:v>
                </c:pt>
                <c:pt idx="22">
                  <c:v>1.218999999999985</c:v>
                </c:pt>
                <c:pt idx="23">
                  <c:v>1.829</c:v>
                </c:pt>
                <c:pt idx="24">
                  <c:v>0.61000000000000065</c:v>
                </c:pt>
                <c:pt idx="25">
                  <c:v>1.829</c:v>
                </c:pt>
                <c:pt idx="26">
                  <c:v>2.4379999999999997</c:v>
                </c:pt>
                <c:pt idx="27">
                  <c:v>0.61000000000000065</c:v>
                </c:pt>
                <c:pt idx="28">
                  <c:v>0.61000000000000065</c:v>
                </c:pt>
                <c:pt idx="29">
                  <c:v>0.61000000000000065</c:v>
                </c:pt>
                <c:pt idx="30">
                  <c:v>1.218999999999985</c:v>
                </c:pt>
                <c:pt idx="31">
                  <c:v>1.218999999999985</c:v>
                </c:pt>
                <c:pt idx="32">
                  <c:v>1.218999999999985</c:v>
                </c:pt>
                <c:pt idx="33">
                  <c:v>1.218999999999985</c:v>
                </c:pt>
                <c:pt idx="34">
                  <c:v>1.218999999999985</c:v>
                </c:pt>
                <c:pt idx="35">
                  <c:v>3.048</c:v>
                </c:pt>
                <c:pt idx="36">
                  <c:v>1.218999999999985</c:v>
                </c:pt>
                <c:pt idx="37">
                  <c:v>0.61000000000000065</c:v>
                </c:pt>
                <c:pt idx="38">
                  <c:v>1.218999999999985</c:v>
                </c:pt>
                <c:pt idx="39">
                  <c:v>1.218999999999985</c:v>
                </c:pt>
                <c:pt idx="40">
                  <c:v>2.4379999999999997</c:v>
                </c:pt>
                <c:pt idx="41">
                  <c:v>1.829</c:v>
                </c:pt>
                <c:pt idx="42">
                  <c:v>1.829</c:v>
                </c:pt>
                <c:pt idx="43">
                  <c:v>0.61000000000000065</c:v>
                </c:pt>
                <c:pt idx="44">
                  <c:v>1.218999999999985</c:v>
                </c:pt>
                <c:pt idx="45">
                  <c:v>4.8769999999999998</c:v>
                </c:pt>
                <c:pt idx="46">
                  <c:v>0.61000000000000065</c:v>
                </c:pt>
                <c:pt idx="47">
                  <c:v>1.218999999999985</c:v>
                </c:pt>
                <c:pt idx="48">
                  <c:v>7.3149999999999755</c:v>
                </c:pt>
                <c:pt idx="49">
                  <c:v>1.218999999999985</c:v>
                </c:pt>
                <c:pt idx="50">
                  <c:v>1.218999999999985</c:v>
                </c:pt>
                <c:pt idx="51">
                  <c:v>0.61000000000000065</c:v>
                </c:pt>
                <c:pt idx="52">
                  <c:v>1.218999999999985</c:v>
                </c:pt>
                <c:pt idx="53">
                  <c:v>1.218999999999985</c:v>
                </c:pt>
                <c:pt idx="54">
                  <c:v>1.218999999999985</c:v>
                </c:pt>
                <c:pt idx="55">
                  <c:v>2.4379999999999997</c:v>
                </c:pt>
                <c:pt idx="56">
                  <c:v>1.218999999999985</c:v>
                </c:pt>
                <c:pt idx="57">
                  <c:v>4.8769999999999998</c:v>
                </c:pt>
                <c:pt idx="58">
                  <c:v>1.829</c:v>
                </c:pt>
                <c:pt idx="59">
                  <c:v>2.4379999999999997</c:v>
                </c:pt>
                <c:pt idx="60">
                  <c:v>1.218999999999985</c:v>
                </c:pt>
                <c:pt idx="61">
                  <c:v>0.61000000000000065</c:v>
                </c:pt>
                <c:pt idx="62">
                  <c:v>3.048</c:v>
                </c:pt>
                <c:pt idx="63">
                  <c:v>1.218999999999985</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1418496"/>
        <c:axId val="61441152"/>
      </c:scatterChart>
      <c:valAx>
        <c:axId val="61418496"/>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61441152"/>
        <c:crosses val="autoZero"/>
        <c:crossBetween val="midCat"/>
        <c:majorUnit val="2"/>
      </c:valAx>
      <c:valAx>
        <c:axId val="61441152"/>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61418496"/>
        <c:crosses val="autoZero"/>
        <c:crossBetween val="midCat"/>
      </c:valAx>
    </c:plotArea>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0.66000000000000281</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1605760"/>
        <c:axId val="61607296"/>
        <c:axId val="0"/>
      </c:bar3DChart>
      <c:catAx>
        <c:axId val="61605760"/>
        <c:scaling>
          <c:orientation val="minMax"/>
        </c:scaling>
        <c:axPos val="b"/>
        <c:tickLblPos val="nextTo"/>
        <c:txPr>
          <a:bodyPr/>
          <a:lstStyle/>
          <a:p>
            <a:pPr>
              <a:defRPr lang="es-AR" sz="1400">
                <a:latin typeface="+mj-lt"/>
              </a:defRPr>
            </a:pPr>
            <a:endParaRPr lang="es-ES"/>
          </a:p>
        </c:txPr>
        <c:crossAx val="61607296"/>
        <c:crosses val="autoZero"/>
        <c:auto val="1"/>
        <c:lblAlgn val="ctr"/>
        <c:lblOffset val="100"/>
      </c:catAx>
      <c:valAx>
        <c:axId val="61607296"/>
        <c:scaling>
          <c:orientation val="minMax"/>
        </c:scaling>
        <c:axPos val="l"/>
        <c:majorGridlines/>
        <c:numFmt formatCode="0%" sourceLinked="1"/>
        <c:tickLblPos val="nextTo"/>
        <c:txPr>
          <a:bodyPr/>
          <a:lstStyle/>
          <a:p>
            <a:pPr>
              <a:defRPr lang="es-AR"/>
            </a:pPr>
            <a:endParaRPr lang="es-ES"/>
          </a:p>
        </c:txPr>
        <c:crossAx val="61605760"/>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1.1800000000000042</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1645568"/>
        <c:axId val="61647104"/>
        <c:axId val="0"/>
      </c:bar3DChart>
      <c:catAx>
        <c:axId val="61645568"/>
        <c:scaling>
          <c:orientation val="minMax"/>
        </c:scaling>
        <c:axPos val="b"/>
        <c:tickLblPos val="nextTo"/>
        <c:txPr>
          <a:bodyPr/>
          <a:lstStyle/>
          <a:p>
            <a:pPr>
              <a:defRPr lang="es-AR" sz="1400">
                <a:latin typeface="+mj-lt"/>
              </a:defRPr>
            </a:pPr>
            <a:endParaRPr lang="es-ES"/>
          </a:p>
        </c:txPr>
        <c:crossAx val="61647104"/>
        <c:crosses val="autoZero"/>
        <c:auto val="1"/>
        <c:lblAlgn val="ctr"/>
        <c:lblOffset val="100"/>
      </c:catAx>
      <c:valAx>
        <c:axId val="61647104"/>
        <c:scaling>
          <c:orientation val="minMax"/>
        </c:scaling>
        <c:axPos val="l"/>
        <c:majorGridlines/>
        <c:numFmt formatCode="General" sourceLinked="1"/>
        <c:tickLblPos val="nextTo"/>
        <c:txPr>
          <a:bodyPr/>
          <a:lstStyle/>
          <a:p>
            <a:pPr>
              <a:defRPr lang="es-AR"/>
            </a:pPr>
            <a:endParaRPr lang="es-ES"/>
          </a:p>
        </c:txPr>
        <c:crossAx val="61645568"/>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1.0302429519403253</c:v>
                </c:pt>
                <c:pt idx="7">
                  <c:v>0.94738273200566459</c:v>
                </c:pt>
                <c:pt idx="8">
                  <c:v>0.92793801360197914</c:v>
                </c:pt>
                <c:pt idx="9">
                  <c:v>0.92012906293872665</c:v>
                </c:pt>
                <c:pt idx="10">
                  <c:v>0.88481716181109338</c:v>
                </c:pt>
                <c:pt idx="11">
                  <c:v>0.88417424754272178</c:v>
                </c:pt>
                <c:pt idx="12">
                  <c:v>0.86439255450128394</c:v>
                </c:pt>
                <c:pt idx="13">
                  <c:v>0.85063806565684563</c:v>
                </c:pt>
                <c:pt idx="14">
                  <c:v>0.84777133793556081</c:v>
                </c:pt>
                <c:pt idx="15">
                  <c:v>0.8445144923789446</c:v>
                </c:pt>
                <c:pt idx="16">
                  <c:v>0.83725594840038564</c:v>
                </c:pt>
                <c:pt idx="17">
                  <c:v>0.83461703141919286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0.89153277738270953</c:v>
                </c:pt>
                <c:pt idx="2">
                  <c:v>0.82301056544373608</c:v>
                </c:pt>
                <c:pt idx="3">
                  <c:v>0.80716326679644346</c:v>
                </c:pt>
                <c:pt idx="4">
                  <c:v>0.75252199659024765</c:v>
                </c:pt>
                <c:pt idx="5">
                  <c:v>0.74212373331281922</c:v>
                </c:pt>
                <c:pt idx="6">
                  <c:v>0.73688717786732749</c:v>
                </c:pt>
                <c:pt idx="7">
                  <c:v>0.72860146352750865</c:v>
                </c:pt>
                <c:pt idx="8">
                  <c:v>0.70577785559581518</c:v>
                </c:pt>
                <c:pt idx="9">
                  <c:v>0.69274686371956962</c:v>
                </c:pt>
                <c:pt idx="10">
                  <c:v>0.67930161414046986</c:v>
                </c:pt>
                <c:pt idx="11">
                  <c:v>0.67228263477634131</c:v>
                </c:pt>
                <c:pt idx="12">
                  <c:v>0.68022471453120004</c:v>
                </c:pt>
                <c:pt idx="13">
                  <c:v>0.66398503161852729</c:v>
                </c:pt>
                <c:pt idx="14">
                  <c:v>0.6640628299517749</c:v>
                </c:pt>
                <c:pt idx="15">
                  <c:v>0.6630855800933807</c:v>
                </c:pt>
                <c:pt idx="16">
                  <c:v>0.65656511915425986</c:v>
                </c:pt>
                <c:pt idx="17">
                  <c:v>0.65158141257239177</c:v>
                </c:pt>
                <c:pt idx="18">
                  <c:v>0.65187548701494946</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0.66149732049012855</c:v>
                </c:pt>
                <c:pt idx="1">
                  <c:v>0.6001326027033127</c:v>
                </c:pt>
                <c:pt idx="2">
                  <c:v>0.55639887771499263</c:v>
                </c:pt>
                <c:pt idx="3">
                  <c:v>0.62284472485511422</c:v>
                </c:pt>
                <c:pt idx="4">
                  <c:v>0.55351605829049677</c:v>
                </c:pt>
                <c:pt idx="5">
                  <c:v>0.58846095302595403</c:v>
                </c:pt>
                <c:pt idx="6">
                  <c:v>0.57298820383188065</c:v>
                </c:pt>
                <c:pt idx="7">
                  <c:v>0.59104950455027683</c:v>
                </c:pt>
                <c:pt idx="8">
                  <c:v>0.55636349504129456</c:v>
                </c:pt>
                <c:pt idx="9">
                  <c:v>0.56175580469495223</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0.63237080268504042</c:v>
                </c:pt>
                <c:pt idx="1">
                  <c:v>0.58374227027070569</c:v>
                </c:pt>
                <c:pt idx="2">
                  <c:v>0.59186681564330168</c:v>
                </c:pt>
                <c:pt idx="3">
                  <c:v>0.56326543263150308</c:v>
                </c:pt>
                <c:pt idx="4">
                  <c:v>0.57183044589207288</c:v>
                </c:pt>
                <c:pt idx="5">
                  <c:v>0.55808548231600563</c:v>
                </c:pt>
                <c:pt idx="6">
                  <c:v>0.56434518218686269</c:v>
                </c:pt>
                <c:pt idx="7">
                  <c:v>0.53802118949602251</c:v>
                </c:pt>
                <c:pt idx="8">
                  <c:v>0.53450509736819563</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0.50238192552660099</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0.77289983769924353</c:v>
                </c:pt>
                <c:pt idx="1">
                  <c:v>0.74632356481168916</c:v>
                </c:pt>
                <c:pt idx="2">
                  <c:v>0.78634361659647956</c:v>
                </c:pt>
                <c:pt idx="3">
                  <c:v>0.6829612173300379</c:v>
                </c:pt>
                <c:pt idx="4">
                  <c:v>0.66450739252954039</c:v>
                </c:pt>
                <c:pt idx="5">
                  <c:v>0.61644319255848146</c:v>
                </c:pt>
                <c:pt idx="6">
                  <c:v>0.6102724059818817</c:v>
                </c:pt>
                <c:pt idx="7">
                  <c:v>0.609258231060125</c:v>
                </c:pt>
                <c:pt idx="8">
                  <c:v>0.6285123964672481</c:v>
                </c:pt>
                <c:pt idx="9">
                  <c:v>0.60456332932399459</c:v>
                </c:pt>
                <c:pt idx="10">
                  <c:v>0.59800801508451062</c:v>
                </c:pt>
                <c:pt idx="11">
                  <c:v>0.59484127138609699</c:v>
                </c:pt>
                <c:pt idx="12">
                  <c:v>0.57774424327942531</c:v>
                </c:pt>
                <c:pt idx="13">
                  <c:v>0.57412911597622418</c:v>
                </c:pt>
                <c:pt idx="14">
                  <c:v>0.58076146777152249</c:v>
                </c:pt>
                <c:pt idx="15">
                  <c:v>0.56501689473407068</c:v>
                </c:pt>
                <c:pt idx="16">
                  <c:v>0.56487792557592453</c:v>
                </c:pt>
                <c:pt idx="17">
                  <c:v>0.55704303471989836</c:v>
                </c:pt>
                <c:pt idx="18">
                  <c:v>0.55532457683742076</c:v>
                </c:pt>
              </c:numCache>
            </c:numRef>
          </c:yVal>
          <c:smooth val="1"/>
        </c:ser>
        <c:dLbls/>
        <c:axId val="60857728"/>
        <c:axId val="60868096"/>
      </c:scatterChart>
      <c:valAx>
        <c:axId val="60857728"/>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800" b="0" i="0" u="none" strike="noStrike" kern="1200" baseline="0" dirty="0" err="1" smtClean="0">
                    <a:solidFill>
                      <a:prstClr val="black"/>
                    </a:solidFill>
                    <a:latin typeface="+mj-lt"/>
                    <a:ea typeface="+mn-ea"/>
                    <a:cs typeface="+mn-cs"/>
                  </a:rPr>
                  <a:t>Número</a:t>
                </a:r>
                <a:r>
                  <a:rPr lang="en-US" sz="1800" b="0" i="0" u="none" strike="noStrike" kern="1200" baseline="0" dirty="0" smtClean="0">
                    <a:solidFill>
                      <a:prstClr val="black"/>
                    </a:solidFill>
                    <a:latin typeface="+mj-lt"/>
                    <a:ea typeface="+mn-ea"/>
                    <a:cs typeface="+mn-cs"/>
                  </a:rPr>
                  <a:t> de </a:t>
                </a:r>
                <a:r>
                  <a:rPr lang="en-US" sz="1800" b="0" i="0" u="none" strike="noStrike" kern="1200" baseline="0" dirty="0" err="1" smtClean="0">
                    <a:solidFill>
                      <a:prstClr val="black"/>
                    </a:solidFill>
                    <a:latin typeface="+mj-lt"/>
                    <a:ea typeface="+mn-ea"/>
                    <a:cs typeface="+mn-cs"/>
                  </a:rPr>
                  <a:t>instancias</a:t>
                </a:r>
                <a:r>
                  <a:rPr lang="en-US" sz="1800" b="0" i="0" u="none" strike="noStrike" kern="1200" baseline="0" dirty="0" smtClean="0">
                    <a:solidFill>
                      <a:prstClr val="black"/>
                    </a:solidFill>
                    <a:latin typeface="+mj-lt"/>
                    <a:ea typeface="+mn-ea"/>
                    <a:cs typeface="+mn-cs"/>
                  </a:rPr>
                  <a:t> </a:t>
                </a:r>
                <a:r>
                  <a:rPr lang="en-US" sz="1800" b="0" i="0" u="none" strike="noStrike" kern="1200" baseline="0" dirty="0">
                    <a:solidFill>
                      <a:prstClr val="black"/>
                    </a:solidFill>
                    <a:latin typeface="+mj-lt"/>
                    <a:ea typeface="+mn-ea"/>
                    <a:cs typeface="+mn-cs"/>
                  </a:rPr>
                  <a:t>de </a:t>
                </a:r>
                <a:r>
                  <a:rPr lang="en-US" sz="1800" b="0" i="0" u="none" strike="noStrike" kern="1200" baseline="0" dirty="0" err="1">
                    <a:solidFill>
                      <a:prstClr val="black"/>
                    </a:solidFill>
                    <a:latin typeface="+mj-lt"/>
                    <a:ea typeface="+mn-ea"/>
                    <a:cs typeface="+mn-cs"/>
                  </a:rPr>
                  <a:t>entrenamiento</a:t>
                </a:r>
                <a:endParaRPr lang="en-US" sz="1800" b="0" i="0" u="none" strike="noStrike" kern="1200" baseline="0" dirty="0">
                  <a:solidFill>
                    <a:prstClr val="black"/>
                  </a:solidFill>
                  <a:latin typeface="+mj-lt"/>
                  <a:ea typeface="+mn-ea"/>
                  <a:cs typeface="+mn-cs"/>
                </a:endParaRPr>
              </a:p>
            </c:rich>
          </c:tx>
          <c:layout/>
        </c:title>
        <c:numFmt formatCode="General" sourceLinked="1"/>
        <c:majorTickMark val="none"/>
        <c:tickLblPos val="nextTo"/>
        <c:txPr>
          <a:bodyPr/>
          <a:lstStyle/>
          <a:p>
            <a:pPr>
              <a:defRPr lang="es-AR"/>
            </a:pPr>
            <a:endParaRPr lang="es-ES"/>
          </a:p>
        </c:txPr>
        <c:crossAx val="60868096"/>
        <c:crosses val="autoZero"/>
        <c:crossBetween val="midCat"/>
      </c:valAx>
      <c:valAx>
        <c:axId val="60868096"/>
        <c:scaling>
          <c:orientation val="minMax"/>
          <c:min val="0.4"/>
        </c:scaling>
        <c:axPos val="l"/>
        <c:majorGridlines/>
        <c:title>
          <c:tx>
            <c:rich>
              <a:bodyPr rot="-5400000" vert="horz"/>
              <a:lstStyle/>
              <a:p>
                <a:pPr>
                  <a:defRPr lang="es-AR"/>
                </a:pPr>
                <a:r>
                  <a:rPr lang="en-US" sz="1800" b="0" dirty="0">
                    <a:latin typeface="+mj-lt"/>
                  </a:rPr>
                  <a:t>MAE (mts.)</a:t>
                </a:r>
              </a:p>
            </c:rich>
          </c:tx>
          <c:layout/>
        </c:title>
        <c:numFmt formatCode="General" sourceLinked="1"/>
        <c:majorTickMark val="none"/>
        <c:tickLblPos val="nextTo"/>
        <c:txPr>
          <a:bodyPr/>
          <a:lstStyle/>
          <a:p>
            <a:pPr>
              <a:defRPr lang="es-AR"/>
            </a:pPr>
            <a:endParaRPr lang="es-ES"/>
          </a:p>
        </c:txPr>
        <c:crossAx val="60857728"/>
        <c:crosses val="autoZero"/>
        <c:crossBetween val="midCat"/>
      </c:valAx>
    </c:plotArea>
    <c:legend>
      <c:legendPos val="r"/>
      <c:layout/>
      <c:txPr>
        <a:bodyPr/>
        <a:lstStyle/>
        <a:p>
          <a:pPr>
            <a:defRPr lang="es-AR" sz="18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9.5001525914281792E-2"/>
          <c:y val="0.20524468571121443"/>
          <c:w val="0.78698641531383973"/>
          <c:h val="0.60782349305312944"/>
        </c:manualLayout>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0.85000000000000064</c:v>
                </c:pt>
                <c:pt idx="1">
                  <c:v>0.28000000000000008</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0.42000000000000032</c:v>
                </c:pt>
                <c:pt idx="2">
                  <c:v>0.37000000000000033</c:v>
                </c:pt>
                <c:pt idx="3">
                  <c:v>0.61000000000000065</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0.48000000000000032</c:v>
                </c:pt>
                <c:pt idx="3">
                  <c:v>0.74000000000000066</c:v>
                </c:pt>
                <c:pt idx="4">
                  <c:v>0.82000000000000062</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0.47000000000000008</c:v>
                </c:pt>
                <c:pt idx="2">
                  <c:v>0.35000000000000031</c:v>
                </c:pt>
                <c:pt idx="3">
                  <c:v>0.70000000000000062</c:v>
                </c:pt>
                <c:pt idx="4">
                  <c:v>0.82000000000000062</c:v>
                </c:pt>
              </c:numCache>
            </c:numRef>
          </c:val>
        </c:ser>
        <c:dLbls/>
        <c:axId val="54663808"/>
        <c:axId val="54686080"/>
      </c:barChart>
      <c:catAx>
        <c:axId val="54663808"/>
        <c:scaling>
          <c:orientation val="minMax"/>
        </c:scaling>
        <c:axPos val="b"/>
        <c:majorTickMark val="none"/>
        <c:tickLblPos val="nextTo"/>
        <c:txPr>
          <a:bodyPr/>
          <a:lstStyle/>
          <a:p>
            <a:pPr>
              <a:defRPr sz="1600">
                <a:latin typeface="+mj-lt"/>
              </a:defRPr>
            </a:pPr>
            <a:endParaRPr lang="es-ES"/>
          </a:p>
        </c:txPr>
        <c:crossAx val="54686080"/>
        <c:crosses val="autoZero"/>
        <c:auto val="1"/>
        <c:lblAlgn val="ctr"/>
        <c:lblOffset val="100"/>
      </c:catAx>
      <c:valAx>
        <c:axId val="54686080"/>
        <c:scaling>
          <c:orientation val="minMax"/>
        </c:scaling>
        <c:axPos val="l"/>
        <c:majorGridlines/>
        <c:title>
          <c:tx>
            <c:rich>
              <a:bodyPr/>
              <a:lstStyle/>
              <a:p>
                <a:pPr>
                  <a:defRPr/>
                </a:pPr>
                <a:r>
                  <a:rPr lang="es-US" sz="1800" dirty="0" smtClean="0">
                    <a:latin typeface="+mj-lt"/>
                  </a:rPr>
                  <a:t>Correlación</a:t>
                </a:r>
                <a:endParaRPr lang="es-ES" sz="1800" dirty="0">
                  <a:latin typeface="+mj-lt"/>
                </a:endParaRPr>
              </a:p>
            </c:rich>
          </c:tx>
          <c:layout/>
        </c:title>
        <c:numFmt formatCode="General" sourceLinked="1"/>
        <c:tickLblPos val="nextTo"/>
        <c:crossAx val="54663808"/>
        <c:crosses val="autoZero"/>
        <c:crossBetween val="between"/>
      </c:valAx>
    </c:plotArea>
    <c:legend>
      <c:legendPos val="r"/>
      <c:layout/>
      <c:txPr>
        <a:bodyPr/>
        <a:lstStyle/>
        <a:p>
          <a:pPr>
            <a:defRPr sz="1800">
              <a:latin typeface="+mj-lt"/>
            </a:defRP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0.97000000000000064</c:v>
                </c:pt>
                <c:pt idx="1">
                  <c:v>0.53</c:v>
                </c:pt>
                <c:pt idx="2">
                  <c:v>0.60000000000000064</c:v>
                </c:pt>
                <c:pt idx="3">
                  <c:v>0.60000000000000064</c:v>
                </c:pt>
                <c:pt idx="4">
                  <c:v>0.67000000000000093</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0.86000000000000065</c:v>
                </c:pt>
                <c:pt idx="1">
                  <c:v>0.5</c:v>
                </c:pt>
                <c:pt idx="2">
                  <c:v>0.54</c:v>
                </c:pt>
                <c:pt idx="3">
                  <c:v>0.54</c:v>
                </c:pt>
                <c:pt idx="4">
                  <c:v>0.63000000000000078</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0.82000000000000062</c:v>
                </c:pt>
                <c:pt idx="1">
                  <c:v>0.46</c:v>
                </c:pt>
                <c:pt idx="2">
                  <c:v>0.47000000000000008</c:v>
                </c:pt>
                <c:pt idx="3">
                  <c:v>0.47000000000000008</c:v>
                </c:pt>
                <c:pt idx="4">
                  <c:v>0.61000000000000065</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0.49000000000000032</c:v>
                </c:pt>
                <c:pt idx="2">
                  <c:v>0.5</c:v>
                </c:pt>
                <c:pt idx="3">
                  <c:v>0.5</c:v>
                </c:pt>
                <c:pt idx="4">
                  <c:v>0.61000000000000065</c:v>
                </c:pt>
              </c:numCache>
            </c:numRef>
          </c:val>
        </c:ser>
        <c:dLbls/>
        <c:axId val="54712576"/>
        <c:axId val="54718464"/>
      </c:barChart>
      <c:catAx>
        <c:axId val="54712576"/>
        <c:scaling>
          <c:orientation val="minMax"/>
        </c:scaling>
        <c:axPos val="b"/>
        <c:majorTickMark val="none"/>
        <c:tickLblPos val="nextTo"/>
        <c:txPr>
          <a:bodyPr/>
          <a:lstStyle/>
          <a:p>
            <a:pPr>
              <a:defRPr sz="1600">
                <a:latin typeface="+mj-lt"/>
              </a:defRPr>
            </a:pPr>
            <a:endParaRPr lang="es-ES"/>
          </a:p>
        </c:txPr>
        <c:crossAx val="54718464"/>
        <c:crosses val="autoZero"/>
        <c:auto val="1"/>
        <c:lblAlgn val="ctr"/>
        <c:lblOffset val="100"/>
      </c:catAx>
      <c:valAx>
        <c:axId val="54718464"/>
        <c:scaling>
          <c:orientation val="minMax"/>
        </c:scaling>
        <c:axPos val="l"/>
        <c:majorGridlines/>
        <c:title>
          <c:tx>
            <c:rich>
              <a:bodyPr/>
              <a:lstStyle/>
              <a:p>
                <a:pPr>
                  <a:defRPr/>
                </a:pPr>
                <a:r>
                  <a:rPr lang="es-US" sz="1800" dirty="0" smtClean="0">
                    <a:latin typeface="+mj-lt"/>
                  </a:rPr>
                  <a:t>MAE</a:t>
                </a:r>
                <a:r>
                  <a:rPr lang="es-US" sz="1800" baseline="0" dirty="0" smtClean="0">
                    <a:latin typeface="+mj-lt"/>
                  </a:rPr>
                  <a:t> [mts.]</a:t>
                </a:r>
                <a:endParaRPr lang="es-ES" sz="1800" dirty="0">
                  <a:latin typeface="+mj-lt"/>
                </a:endParaRPr>
              </a:p>
            </c:rich>
          </c:tx>
          <c:layout/>
        </c:title>
        <c:numFmt formatCode="General" sourceLinked="1"/>
        <c:tickLblPos val="nextTo"/>
        <c:crossAx val="54712576"/>
        <c:crosses val="autoZero"/>
        <c:crossBetween val="between"/>
      </c:valAx>
    </c:plotArea>
    <c:legend>
      <c:legendPos val="r"/>
      <c:layout/>
      <c:txPr>
        <a:bodyPr/>
        <a:lstStyle/>
        <a:p>
          <a:pPr>
            <a:defRPr sz="1800">
              <a:latin typeface="+mj-lt"/>
            </a:defRP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dirty="0">
                <a:latin typeface="+mj-lt"/>
              </a:rPr>
              <a:t>Diamond </a:t>
            </a:r>
            <a:r>
              <a:rPr lang="es-ES" sz="2000" dirty="0" smtClean="0">
                <a:latin typeface="+mj-lt"/>
              </a:rPr>
              <a:t>Head</a:t>
            </a:r>
            <a:r>
              <a:rPr lang="es-ES" sz="2000" baseline="0" dirty="0" smtClean="0">
                <a:latin typeface="+mj-lt"/>
              </a:rPr>
              <a:t> - </a:t>
            </a:r>
            <a:r>
              <a:rPr lang="es-ES" sz="2000" dirty="0" smtClean="0">
                <a:latin typeface="+mj-lt"/>
              </a:rPr>
              <a:t>SVM</a:t>
            </a:r>
            <a:endParaRPr lang="es-ES" sz="2000" dirty="0">
              <a:latin typeface="+mj-lt"/>
            </a:endParaRPr>
          </a:p>
        </c:rich>
      </c:tx>
      <c:layout/>
    </c:title>
    <c:view3D>
      <c:rAngAx val="1"/>
    </c:view3D>
    <c:plotArea>
      <c:layout>
        <c:manualLayout>
          <c:layoutTarget val="inner"/>
          <c:xMode val="edge"/>
          <c:yMode val="edge"/>
          <c:x val="5.0696911313491744E-2"/>
          <c:y val="0.20609981044036163"/>
          <c:w val="0.77999370198836238"/>
          <c:h val="0.53537365121026537"/>
        </c:manualLayout>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c:v>
                </c:pt>
                <c:pt idx="1">
                  <c:v>0.4</c:v>
                </c:pt>
                <c:pt idx="2">
                  <c:v>0.42</c:v>
                </c:pt>
                <c:pt idx="3">
                  <c:v>0.42</c:v>
                </c:pt>
              </c:numCache>
            </c:numRef>
          </c:val>
        </c:ser>
        <c:ser>
          <c:idx val="1"/>
          <c:order val="1"/>
          <c:tx>
            <c:strRef>
              <c:f>Hoja1!$D$144</c:f>
              <c:strCache>
                <c:ptCount val="1"/>
                <c:pt idx="0">
                  <c:v>Por defecto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c:v>
                </c:pt>
                <c:pt idx="3">
                  <c:v>0.26</c:v>
                </c:pt>
              </c:numCache>
            </c:numRef>
          </c:val>
        </c:ser>
        <c:dLbls/>
        <c:shape val="box"/>
        <c:axId val="61171968"/>
        <c:axId val="61177856"/>
        <c:axId val="0"/>
      </c:bar3DChart>
      <c:catAx>
        <c:axId val="61171968"/>
        <c:scaling>
          <c:orientation val="minMax"/>
        </c:scaling>
        <c:axPos val="b"/>
        <c:majorTickMark val="none"/>
        <c:tickLblPos val="nextTo"/>
        <c:txPr>
          <a:bodyPr/>
          <a:lstStyle/>
          <a:p>
            <a:pPr>
              <a:defRPr sz="1100" b="1">
                <a:latin typeface="+mj-lt"/>
              </a:defRPr>
            </a:pPr>
            <a:endParaRPr lang="es-ES"/>
          </a:p>
        </c:txPr>
        <c:crossAx val="61177856"/>
        <c:crosses val="autoZero"/>
        <c:auto val="1"/>
        <c:lblAlgn val="ctr"/>
        <c:lblOffset val="100"/>
      </c:catAx>
      <c:valAx>
        <c:axId val="61177856"/>
        <c:scaling>
          <c:orientation val="minMax"/>
        </c:scaling>
        <c:axPos val="l"/>
        <c:majorGridlines/>
        <c:title>
          <c:tx>
            <c:rich>
              <a:bodyPr/>
              <a:lstStyle/>
              <a:p>
                <a:pPr>
                  <a:defRPr/>
                </a:pPr>
                <a:r>
                  <a:rPr lang="es-ES" sz="1800" b="1" dirty="0" smtClean="0">
                    <a:latin typeface="+mj-lt"/>
                  </a:rPr>
                  <a:t>Correlación</a:t>
                </a:r>
                <a:endParaRPr lang="es-ES" sz="1800" b="1" dirty="0">
                  <a:latin typeface="+mj-lt"/>
                </a:endParaRPr>
              </a:p>
            </c:rich>
          </c:tx>
          <c:layout/>
        </c:title>
        <c:numFmt formatCode="General" sourceLinked="1"/>
        <c:tickLblPos val="nextTo"/>
        <c:crossAx val="61171968"/>
        <c:crosses val="autoZero"/>
        <c:crossBetween val="between"/>
      </c:valAx>
    </c:plotArea>
    <c:legend>
      <c:legendPos val="r"/>
      <c:layout/>
      <c:txPr>
        <a:bodyPr/>
        <a:lstStyle/>
        <a:p>
          <a:pPr>
            <a:defRPr sz="1600">
              <a:latin typeface="+mj-lt"/>
            </a:defRPr>
          </a:pPr>
          <a:endParaRPr lang="es-E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a:pPr>
            <a:r>
              <a:rPr lang="es-ES" sz="2000" b="1" i="0" baseline="0" dirty="0">
                <a:latin typeface="+mj-lt"/>
              </a:rPr>
              <a:t>Diamond Head - </a:t>
            </a:r>
            <a:r>
              <a:rPr lang="es-ES" sz="2000" b="1" i="0" baseline="0" dirty="0" smtClean="0">
                <a:latin typeface="+mj-lt"/>
              </a:rPr>
              <a:t>SVM</a:t>
            </a:r>
            <a:endParaRPr lang="es-ES" sz="2000" dirty="0">
              <a:latin typeface="+mj-lt"/>
            </a:endParaRPr>
          </a:p>
        </c:rich>
      </c:tx>
      <c:layout/>
    </c:title>
    <c:view3D>
      <c:rAngAx val="1"/>
    </c:view3D>
    <c:plotArea>
      <c:layout>
        <c:manualLayout>
          <c:layoutTarget val="inner"/>
          <c:xMode val="edge"/>
          <c:yMode val="edge"/>
          <c:x val="5.8498625288899882E-2"/>
          <c:y val="0.20609981044036163"/>
          <c:w val="0.81889502982300555"/>
          <c:h val="0.64352580927384073"/>
        </c:manualLayout>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c:v>
                </c:pt>
                <c:pt idx="1">
                  <c:v>0.49</c:v>
                </c:pt>
                <c:pt idx="2">
                  <c:v>0.48</c:v>
                </c:pt>
                <c:pt idx="3">
                  <c:v>0.48</c:v>
                </c:pt>
              </c:numCache>
            </c:numRef>
          </c:val>
        </c:ser>
        <c:ser>
          <c:idx val="1"/>
          <c:order val="1"/>
          <c:tx>
            <c:strRef>
              <c:f>Hoja1!$F$144</c:f>
              <c:strCache>
                <c:ptCount val="1"/>
                <c:pt idx="0">
                  <c:v>Por defecto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dLbls/>
        <c:shape val="cylinder"/>
        <c:axId val="61185408"/>
        <c:axId val="61207680"/>
        <c:axId val="0"/>
      </c:bar3DChart>
      <c:catAx>
        <c:axId val="61185408"/>
        <c:scaling>
          <c:orientation val="minMax"/>
        </c:scaling>
        <c:axPos val="b"/>
        <c:majorTickMark val="none"/>
        <c:tickLblPos val="nextTo"/>
        <c:txPr>
          <a:bodyPr/>
          <a:lstStyle/>
          <a:p>
            <a:pPr>
              <a:defRPr sz="1200" b="1">
                <a:latin typeface="+mj-lt"/>
              </a:defRPr>
            </a:pPr>
            <a:endParaRPr lang="es-ES"/>
          </a:p>
        </c:txPr>
        <c:crossAx val="61207680"/>
        <c:crosses val="autoZero"/>
        <c:auto val="1"/>
        <c:lblAlgn val="ctr"/>
        <c:lblOffset val="100"/>
      </c:catAx>
      <c:valAx>
        <c:axId val="61207680"/>
        <c:scaling>
          <c:orientation val="minMax"/>
        </c:scaling>
        <c:axPos val="l"/>
        <c:majorGridlines/>
        <c:title>
          <c:tx>
            <c:rich>
              <a:bodyPr/>
              <a:lstStyle/>
              <a:p>
                <a:pPr>
                  <a:defRPr/>
                </a:pPr>
                <a:r>
                  <a:rPr lang="es-ES" sz="1800" dirty="0" smtClean="0">
                    <a:latin typeface="+mj-lt"/>
                  </a:rPr>
                  <a:t>MAE [mts.]</a:t>
                </a:r>
                <a:endParaRPr lang="es-ES" dirty="0"/>
              </a:p>
            </c:rich>
          </c:tx>
          <c:layout/>
        </c:title>
        <c:numFmt formatCode="General" sourceLinked="1"/>
        <c:tickLblPos val="nextTo"/>
        <c:crossAx val="61185408"/>
        <c:crosses val="autoZero"/>
        <c:crossBetween val="between"/>
      </c:valAx>
    </c:plotArea>
    <c:legend>
      <c:legendPos val="r"/>
      <c:layout/>
      <c:txPr>
        <a:bodyPr/>
        <a:lstStyle/>
        <a:p>
          <a:pPr>
            <a:defRPr sz="1600">
              <a:latin typeface="+mj-lt"/>
            </a:defRPr>
          </a:pPr>
          <a:endParaRPr lang="es-E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708"/>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c:v>
                </c:pt>
                <c:pt idx="2">
                  <c:v>2.4379999999999997</c:v>
                </c:pt>
                <c:pt idx="3">
                  <c:v>3.6579999999999999</c:v>
                </c:pt>
                <c:pt idx="4">
                  <c:v>1.829</c:v>
                </c:pt>
                <c:pt idx="5">
                  <c:v>1.218999999999985</c:v>
                </c:pt>
                <c:pt idx="6">
                  <c:v>1.218999999999985</c:v>
                </c:pt>
                <c:pt idx="7">
                  <c:v>1.218999999999985</c:v>
                </c:pt>
                <c:pt idx="8">
                  <c:v>2.4379999999999997</c:v>
                </c:pt>
                <c:pt idx="9">
                  <c:v>1.218999999999985</c:v>
                </c:pt>
                <c:pt idx="10">
                  <c:v>0.61000000000000065</c:v>
                </c:pt>
                <c:pt idx="11">
                  <c:v>3.048</c:v>
                </c:pt>
                <c:pt idx="12">
                  <c:v>1.218999999999985</c:v>
                </c:pt>
                <c:pt idx="13">
                  <c:v>0.61000000000000065</c:v>
                </c:pt>
                <c:pt idx="14">
                  <c:v>1.218999999999985</c:v>
                </c:pt>
                <c:pt idx="15">
                  <c:v>2.4379999999999997</c:v>
                </c:pt>
                <c:pt idx="16">
                  <c:v>1.218999999999985</c:v>
                </c:pt>
                <c:pt idx="17">
                  <c:v>1.218999999999985</c:v>
                </c:pt>
                <c:pt idx="18">
                  <c:v>0.61000000000000065</c:v>
                </c:pt>
                <c:pt idx="19">
                  <c:v>0.61000000000000065</c:v>
                </c:pt>
                <c:pt idx="20">
                  <c:v>1.829</c:v>
                </c:pt>
                <c:pt idx="21">
                  <c:v>3.048</c:v>
                </c:pt>
                <c:pt idx="22">
                  <c:v>3.048</c:v>
                </c:pt>
                <c:pt idx="23">
                  <c:v>1.218999999999985</c:v>
                </c:pt>
                <c:pt idx="24">
                  <c:v>1.829</c:v>
                </c:pt>
                <c:pt idx="25">
                  <c:v>0.61000000000000065</c:v>
                </c:pt>
                <c:pt idx="26">
                  <c:v>1.829</c:v>
                </c:pt>
                <c:pt idx="27">
                  <c:v>2.4379999999999997</c:v>
                </c:pt>
                <c:pt idx="28">
                  <c:v>0.61000000000000065</c:v>
                </c:pt>
                <c:pt idx="29">
                  <c:v>0.61000000000000065</c:v>
                </c:pt>
                <c:pt idx="30">
                  <c:v>0.61000000000000065</c:v>
                </c:pt>
                <c:pt idx="31">
                  <c:v>1.218999999999985</c:v>
                </c:pt>
                <c:pt idx="32">
                  <c:v>1.218999999999985</c:v>
                </c:pt>
                <c:pt idx="33">
                  <c:v>1.218999999999985</c:v>
                </c:pt>
                <c:pt idx="34">
                  <c:v>1.218999999999985</c:v>
                </c:pt>
                <c:pt idx="35">
                  <c:v>1.218999999999985</c:v>
                </c:pt>
                <c:pt idx="36">
                  <c:v>3.048</c:v>
                </c:pt>
                <c:pt idx="37">
                  <c:v>1.218999999999985</c:v>
                </c:pt>
                <c:pt idx="38">
                  <c:v>0.61000000000000065</c:v>
                </c:pt>
                <c:pt idx="39">
                  <c:v>1.218999999999985</c:v>
                </c:pt>
                <c:pt idx="40">
                  <c:v>1.218999999999985</c:v>
                </c:pt>
                <c:pt idx="41">
                  <c:v>2.4379999999999997</c:v>
                </c:pt>
                <c:pt idx="42">
                  <c:v>1.829</c:v>
                </c:pt>
                <c:pt idx="43">
                  <c:v>1.829</c:v>
                </c:pt>
                <c:pt idx="44">
                  <c:v>0.61000000000000065</c:v>
                </c:pt>
                <c:pt idx="45">
                  <c:v>1.218999999999985</c:v>
                </c:pt>
                <c:pt idx="46">
                  <c:v>4.8769999999999998</c:v>
                </c:pt>
                <c:pt idx="47">
                  <c:v>0.61000000000000065</c:v>
                </c:pt>
                <c:pt idx="48">
                  <c:v>1.218999999999985</c:v>
                </c:pt>
                <c:pt idx="49">
                  <c:v>7.3149999999999755</c:v>
                </c:pt>
                <c:pt idx="50">
                  <c:v>1.218999999999985</c:v>
                </c:pt>
                <c:pt idx="51">
                  <c:v>1.218999999999985</c:v>
                </c:pt>
                <c:pt idx="52">
                  <c:v>0.61000000000000065</c:v>
                </c:pt>
                <c:pt idx="53">
                  <c:v>1.218999999999985</c:v>
                </c:pt>
                <c:pt idx="54">
                  <c:v>1.218999999999985</c:v>
                </c:pt>
                <c:pt idx="55">
                  <c:v>1.218999999999985</c:v>
                </c:pt>
                <c:pt idx="56">
                  <c:v>2.4379999999999997</c:v>
                </c:pt>
                <c:pt idx="57">
                  <c:v>1.218999999999985</c:v>
                </c:pt>
                <c:pt idx="58">
                  <c:v>4.8769999999999998</c:v>
                </c:pt>
                <c:pt idx="59">
                  <c:v>1.829</c:v>
                </c:pt>
                <c:pt idx="60">
                  <c:v>2.4379999999999997</c:v>
                </c:pt>
                <c:pt idx="61">
                  <c:v>1.218999999999985</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1.9500000000000119</c:v>
                </c:pt>
                <c:pt idx="9">
                  <c:v>2.4899999999999998</c:v>
                </c:pt>
                <c:pt idx="10">
                  <c:v>1.6800000000000119</c:v>
                </c:pt>
                <c:pt idx="11">
                  <c:v>2.98</c:v>
                </c:pt>
                <c:pt idx="12">
                  <c:v>1.4</c:v>
                </c:pt>
                <c:pt idx="13">
                  <c:v>1.6400000000000001</c:v>
                </c:pt>
                <c:pt idx="14">
                  <c:v>2.2799999999999998</c:v>
                </c:pt>
                <c:pt idx="15">
                  <c:v>3.3099999999999987</c:v>
                </c:pt>
                <c:pt idx="16">
                  <c:v>1.9500000000000119</c:v>
                </c:pt>
                <c:pt idx="17">
                  <c:v>1.4</c:v>
                </c:pt>
                <c:pt idx="18">
                  <c:v>1.72</c:v>
                </c:pt>
                <c:pt idx="19">
                  <c:v>1.28</c:v>
                </c:pt>
                <c:pt idx="20">
                  <c:v>3.02</c:v>
                </c:pt>
                <c:pt idx="21">
                  <c:v>3.08</c:v>
                </c:pt>
                <c:pt idx="22">
                  <c:v>1.86</c:v>
                </c:pt>
                <c:pt idx="23">
                  <c:v>1.5</c:v>
                </c:pt>
                <c:pt idx="24">
                  <c:v>2.69</c:v>
                </c:pt>
                <c:pt idx="25">
                  <c:v>1.45</c:v>
                </c:pt>
                <c:pt idx="26">
                  <c:v>1.9900000000000133</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1.960000000000012</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1225984"/>
        <c:axId val="61273216"/>
      </c:scatterChart>
      <c:valAx>
        <c:axId val="61225984"/>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61273216"/>
        <c:crosses val="autoZero"/>
        <c:crossBetween val="midCat"/>
        <c:majorUnit val="5"/>
      </c:valAx>
      <c:valAx>
        <c:axId val="61273216"/>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1225984"/>
        <c:crosses val="autoZero"/>
        <c:crossBetween val="midCat"/>
      </c:valAx>
    </c:plotArea>
    <c:legend>
      <c:legendPos val="r"/>
      <c:layout>
        <c:manualLayout>
          <c:xMode val="edge"/>
          <c:yMode val="edge"/>
          <c:x val="0.72413175331823931"/>
          <c:y val="0.71233526043915962"/>
          <c:w val="0.25921857347088251"/>
          <c:h val="0.25475958385614311"/>
        </c:manualLayout>
      </c:layout>
      <c:txPr>
        <a:bodyPr/>
        <a:lstStyle/>
        <a:p>
          <a:pPr>
            <a:defRPr lang="es-AR" sz="1400">
              <a:latin typeface="+mj-lt"/>
            </a:defRP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8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c:v>
                </c:pt>
                <c:pt idx="2">
                  <c:v>2.4379999999999997</c:v>
                </c:pt>
                <c:pt idx="3">
                  <c:v>3.6579999999999999</c:v>
                </c:pt>
                <c:pt idx="4">
                  <c:v>1.829</c:v>
                </c:pt>
                <c:pt idx="5">
                  <c:v>1.218999999999985</c:v>
                </c:pt>
                <c:pt idx="6">
                  <c:v>1.218999999999985</c:v>
                </c:pt>
                <c:pt idx="7">
                  <c:v>1.218999999999985</c:v>
                </c:pt>
                <c:pt idx="8">
                  <c:v>2.4379999999999997</c:v>
                </c:pt>
                <c:pt idx="9">
                  <c:v>1.218999999999985</c:v>
                </c:pt>
                <c:pt idx="10">
                  <c:v>0.61000000000000065</c:v>
                </c:pt>
                <c:pt idx="11">
                  <c:v>3.048</c:v>
                </c:pt>
                <c:pt idx="12">
                  <c:v>1.218999999999985</c:v>
                </c:pt>
                <c:pt idx="13">
                  <c:v>0.61000000000000065</c:v>
                </c:pt>
                <c:pt idx="14">
                  <c:v>1.218999999999985</c:v>
                </c:pt>
                <c:pt idx="15">
                  <c:v>2.4379999999999997</c:v>
                </c:pt>
                <c:pt idx="16">
                  <c:v>1.218999999999985</c:v>
                </c:pt>
                <c:pt idx="17">
                  <c:v>1.218999999999985</c:v>
                </c:pt>
                <c:pt idx="18">
                  <c:v>0.61000000000000065</c:v>
                </c:pt>
                <c:pt idx="19">
                  <c:v>0.61000000000000065</c:v>
                </c:pt>
                <c:pt idx="20">
                  <c:v>1.829</c:v>
                </c:pt>
                <c:pt idx="21">
                  <c:v>3.048</c:v>
                </c:pt>
                <c:pt idx="22">
                  <c:v>3.048</c:v>
                </c:pt>
                <c:pt idx="23">
                  <c:v>1.218999999999985</c:v>
                </c:pt>
                <c:pt idx="24">
                  <c:v>1.829</c:v>
                </c:pt>
                <c:pt idx="25">
                  <c:v>0.61000000000000065</c:v>
                </c:pt>
                <c:pt idx="26">
                  <c:v>1.829</c:v>
                </c:pt>
                <c:pt idx="27">
                  <c:v>2.4379999999999997</c:v>
                </c:pt>
                <c:pt idx="28">
                  <c:v>0.61000000000000065</c:v>
                </c:pt>
                <c:pt idx="29">
                  <c:v>0.61000000000000065</c:v>
                </c:pt>
                <c:pt idx="30">
                  <c:v>0.61000000000000065</c:v>
                </c:pt>
                <c:pt idx="31">
                  <c:v>1.218999999999985</c:v>
                </c:pt>
                <c:pt idx="32">
                  <c:v>1.218999999999985</c:v>
                </c:pt>
                <c:pt idx="33">
                  <c:v>1.218999999999985</c:v>
                </c:pt>
                <c:pt idx="34">
                  <c:v>1.218999999999985</c:v>
                </c:pt>
                <c:pt idx="35">
                  <c:v>1.218999999999985</c:v>
                </c:pt>
                <c:pt idx="36">
                  <c:v>3.048</c:v>
                </c:pt>
                <c:pt idx="37">
                  <c:v>1.218999999999985</c:v>
                </c:pt>
                <c:pt idx="38">
                  <c:v>0.61000000000000065</c:v>
                </c:pt>
                <c:pt idx="39">
                  <c:v>1.218999999999985</c:v>
                </c:pt>
                <c:pt idx="40">
                  <c:v>1.218999999999985</c:v>
                </c:pt>
                <c:pt idx="41">
                  <c:v>2.4379999999999997</c:v>
                </c:pt>
                <c:pt idx="42">
                  <c:v>1.829</c:v>
                </c:pt>
                <c:pt idx="43">
                  <c:v>1.829</c:v>
                </c:pt>
                <c:pt idx="44">
                  <c:v>0.61000000000000065</c:v>
                </c:pt>
                <c:pt idx="45">
                  <c:v>1.218999999999985</c:v>
                </c:pt>
                <c:pt idx="46">
                  <c:v>4.8769999999999998</c:v>
                </c:pt>
                <c:pt idx="47">
                  <c:v>0.61000000000000065</c:v>
                </c:pt>
                <c:pt idx="48">
                  <c:v>1.218999999999985</c:v>
                </c:pt>
                <c:pt idx="49">
                  <c:v>7.3149999999999755</c:v>
                </c:pt>
                <c:pt idx="50">
                  <c:v>1.218999999999985</c:v>
                </c:pt>
                <c:pt idx="51">
                  <c:v>1.218999999999985</c:v>
                </c:pt>
                <c:pt idx="52">
                  <c:v>0.61000000000000065</c:v>
                </c:pt>
                <c:pt idx="53">
                  <c:v>1.218999999999985</c:v>
                </c:pt>
                <c:pt idx="54">
                  <c:v>1.218999999999985</c:v>
                </c:pt>
                <c:pt idx="55">
                  <c:v>1.218999999999985</c:v>
                </c:pt>
                <c:pt idx="56">
                  <c:v>2.4379999999999997</c:v>
                </c:pt>
                <c:pt idx="57">
                  <c:v>1.218999999999985</c:v>
                </c:pt>
                <c:pt idx="58">
                  <c:v>4.8769999999999998</c:v>
                </c:pt>
                <c:pt idx="59">
                  <c:v>1.829</c:v>
                </c:pt>
                <c:pt idx="60">
                  <c:v>2.4379999999999997</c:v>
                </c:pt>
                <c:pt idx="61">
                  <c:v>1.218999999999985</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1.2769999999999866</c:v>
                </c:pt>
                <c:pt idx="15">
                  <c:v>3.0789999999999997</c:v>
                </c:pt>
                <c:pt idx="16">
                  <c:v>1.137</c:v>
                </c:pt>
                <c:pt idx="17">
                  <c:v>1.1990000000000001</c:v>
                </c:pt>
                <c:pt idx="18">
                  <c:v>1.0249999999999866</c:v>
                </c:pt>
                <c:pt idx="19">
                  <c:v>1.0409999999999877</c:v>
                </c:pt>
                <c:pt idx="20">
                  <c:v>1.9940000000000133</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1.1619999999999873</c:v>
                </c:pt>
                <c:pt idx="32">
                  <c:v>1.175</c:v>
                </c:pt>
                <c:pt idx="33">
                  <c:v>1.635</c:v>
                </c:pt>
                <c:pt idx="34">
                  <c:v>2.3759999999999977</c:v>
                </c:pt>
                <c:pt idx="35">
                  <c:v>2.0880000000000001</c:v>
                </c:pt>
                <c:pt idx="36">
                  <c:v>1.9540000000000119</c:v>
                </c:pt>
                <c:pt idx="37">
                  <c:v>1.073</c:v>
                </c:pt>
                <c:pt idx="38">
                  <c:v>0.93200000000000005</c:v>
                </c:pt>
                <c:pt idx="39">
                  <c:v>1.220999999999985</c:v>
                </c:pt>
                <c:pt idx="40">
                  <c:v>1.081</c:v>
                </c:pt>
                <c:pt idx="41">
                  <c:v>3.5019999999999998</c:v>
                </c:pt>
                <c:pt idx="42">
                  <c:v>1.052</c:v>
                </c:pt>
                <c:pt idx="43">
                  <c:v>1.538</c:v>
                </c:pt>
                <c:pt idx="44">
                  <c:v>1.0569999999999879</c:v>
                </c:pt>
                <c:pt idx="45">
                  <c:v>1.028</c:v>
                </c:pt>
                <c:pt idx="46">
                  <c:v>3.6629999999999998</c:v>
                </c:pt>
                <c:pt idx="47">
                  <c:v>0.96500000000000064</c:v>
                </c:pt>
                <c:pt idx="48">
                  <c:v>1.595</c:v>
                </c:pt>
                <c:pt idx="49">
                  <c:v>6.8039999999999985</c:v>
                </c:pt>
                <c:pt idx="50">
                  <c:v>1.0489999999999879</c:v>
                </c:pt>
                <c:pt idx="51">
                  <c:v>1.448999999999985</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1.562999999999988</c:v>
                </c:pt>
                <c:pt idx="62">
                  <c:v>0.99199999999999999</c:v>
                </c:pt>
                <c:pt idx="63">
                  <c:v>2.8779999999999997</c:v>
                </c:pt>
              </c:numCache>
            </c:numRef>
          </c:yVal>
        </c:ser>
        <c:axId val="61302656"/>
        <c:axId val="61304832"/>
      </c:scatterChart>
      <c:valAx>
        <c:axId val="61302656"/>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61304832"/>
        <c:crosses val="autoZero"/>
        <c:crossBetween val="midCat"/>
        <c:majorUnit val="5"/>
      </c:valAx>
      <c:valAx>
        <c:axId val="61304832"/>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1302656"/>
        <c:crosses val="autoZero"/>
        <c:crossBetween val="midCat"/>
      </c:valAx>
    </c:plotArea>
    <c:legend>
      <c:legendPos val="r"/>
      <c:layout>
        <c:manualLayout>
          <c:xMode val="edge"/>
          <c:yMode val="edge"/>
          <c:x val="0.74133589770230268"/>
          <c:y val="0.71233526043915962"/>
          <c:w val="0.24201434347572662"/>
          <c:h val="0.16317756172635517"/>
        </c:manualLayout>
      </c:layout>
      <c:txPr>
        <a:bodyPr/>
        <a:lstStyle/>
        <a:p>
          <a:pPr>
            <a:defRPr lang="es-AR" sz="1400">
              <a:latin typeface="+mj-lt"/>
            </a:defRPr>
          </a:pPr>
          <a:endParaRPr lang="es-E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82"/>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1.9500000000000119</c:v>
                </c:pt>
                <c:pt idx="8">
                  <c:v>2.4899999999999998</c:v>
                </c:pt>
                <c:pt idx="9">
                  <c:v>1.6800000000000119</c:v>
                </c:pt>
                <c:pt idx="10">
                  <c:v>2.98</c:v>
                </c:pt>
                <c:pt idx="11">
                  <c:v>1.4</c:v>
                </c:pt>
                <c:pt idx="12">
                  <c:v>1.6400000000000001</c:v>
                </c:pt>
                <c:pt idx="13">
                  <c:v>2.2799999999999998</c:v>
                </c:pt>
                <c:pt idx="14">
                  <c:v>3.3099999999999987</c:v>
                </c:pt>
                <c:pt idx="15">
                  <c:v>1.9500000000000119</c:v>
                </c:pt>
                <c:pt idx="16">
                  <c:v>1.4</c:v>
                </c:pt>
                <c:pt idx="17">
                  <c:v>1.72</c:v>
                </c:pt>
                <c:pt idx="18">
                  <c:v>1.28</c:v>
                </c:pt>
                <c:pt idx="19">
                  <c:v>3.02</c:v>
                </c:pt>
                <c:pt idx="20">
                  <c:v>3.08</c:v>
                </c:pt>
                <c:pt idx="21">
                  <c:v>1.86</c:v>
                </c:pt>
                <c:pt idx="22">
                  <c:v>1.5</c:v>
                </c:pt>
                <c:pt idx="23">
                  <c:v>2.69</c:v>
                </c:pt>
                <c:pt idx="24">
                  <c:v>1.45</c:v>
                </c:pt>
                <c:pt idx="25">
                  <c:v>1.9900000000000133</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1.960000000000012</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1.218999999999985</c:v>
                </c:pt>
                <c:pt idx="1">
                  <c:v>2.4379999999999997</c:v>
                </c:pt>
                <c:pt idx="2">
                  <c:v>3.6579999999999999</c:v>
                </c:pt>
                <c:pt idx="3">
                  <c:v>1.829</c:v>
                </c:pt>
                <c:pt idx="4">
                  <c:v>1.218999999999985</c:v>
                </c:pt>
                <c:pt idx="5">
                  <c:v>1.218999999999985</c:v>
                </c:pt>
                <c:pt idx="6">
                  <c:v>1.218999999999985</c:v>
                </c:pt>
                <c:pt idx="7">
                  <c:v>2.4379999999999997</c:v>
                </c:pt>
                <c:pt idx="8">
                  <c:v>1.218999999999985</c:v>
                </c:pt>
                <c:pt idx="9">
                  <c:v>0.61000000000000065</c:v>
                </c:pt>
                <c:pt idx="10">
                  <c:v>3.048</c:v>
                </c:pt>
                <c:pt idx="11">
                  <c:v>1.218999999999985</c:v>
                </c:pt>
                <c:pt idx="12">
                  <c:v>0.61000000000000065</c:v>
                </c:pt>
                <c:pt idx="13">
                  <c:v>1.218999999999985</c:v>
                </c:pt>
                <c:pt idx="14">
                  <c:v>2.4379999999999997</c:v>
                </c:pt>
                <c:pt idx="15">
                  <c:v>1.218999999999985</c:v>
                </c:pt>
                <c:pt idx="16">
                  <c:v>1.218999999999985</c:v>
                </c:pt>
                <c:pt idx="17">
                  <c:v>0.61000000000000065</c:v>
                </c:pt>
                <c:pt idx="18">
                  <c:v>0.61000000000000065</c:v>
                </c:pt>
                <c:pt idx="19">
                  <c:v>1.829</c:v>
                </c:pt>
                <c:pt idx="20">
                  <c:v>3.048</c:v>
                </c:pt>
                <c:pt idx="21">
                  <c:v>3.048</c:v>
                </c:pt>
                <c:pt idx="22">
                  <c:v>1.218999999999985</c:v>
                </c:pt>
                <c:pt idx="23">
                  <c:v>1.829</c:v>
                </c:pt>
                <c:pt idx="24">
                  <c:v>0.61000000000000065</c:v>
                </c:pt>
                <c:pt idx="25">
                  <c:v>1.829</c:v>
                </c:pt>
                <c:pt idx="26">
                  <c:v>2.4379999999999997</c:v>
                </c:pt>
                <c:pt idx="27">
                  <c:v>0.61000000000000065</c:v>
                </c:pt>
                <c:pt idx="28">
                  <c:v>0.61000000000000065</c:v>
                </c:pt>
                <c:pt idx="29">
                  <c:v>0.61000000000000065</c:v>
                </c:pt>
                <c:pt idx="30">
                  <c:v>1.218999999999985</c:v>
                </c:pt>
                <c:pt idx="31">
                  <c:v>1.218999999999985</c:v>
                </c:pt>
                <c:pt idx="32">
                  <c:v>1.218999999999985</c:v>
                </c:pt>
                <c:pt idx="33">
                  <c:v>1.218999999999985</c:v>
                </c:pt>
                <c:pt idx="34">
                  <c:v>1.218999999999985</c:v>
                </c:pt>
                <c:pt idx="35">
                  <c:v>3.048</c:v>
                </c:pt>
                <c:pt idx="36">
                  <c:v>1.218999999999985</c:v>
                </c:pt>
                <c:pt idx="37">
                  <c:v>0.61000000000000065</c:v>
                </c:pt>
                <c:pt idx="38">
                  <c:v>1.218999999999985</c:v>
                </c:pt>
                <c:pt idx="39">
                  <c:v>1.218999999999985</c:v>
                </c:pt>
                <c:pt idx="40">
                  <c:v>2.4379999999999997</c:v>
                </c:pt>
                <c:pt idx="41">
                  <c:v>1.829</c:v>
                </c:pt>
                <c:pt idx="42">
                  <c:v>1.829</c:v>
                </c:pt>
                <c:pt idx="43">
                  <c:v>0.61000000000000065</c:v>
                </c:pt>
                <c:pt idx="44">
                  <c:v>1.218999999999985</c:v>
                </c:pt>
                <c:pt idx="45">
                  <c:v>4.8769999999999998</c:v>
                </c:pt>
                <c:pt idx="46">
                  <c:v>0.61000000000000065</c:v>
                </c:pt>
                <c:pt idx="47">
                  <c:v>1.218999999999985</c:v>
                </c:pt>
                <c:pt idx="48">
                  <c:v>7.3149999999999755</c:v>
                </c:pt>
                <c:pt idx="49">
                  <c:v>1.218999999999985</c:v>
                </c:pt>
                <c:pt idx="50">
                  <c:v>1.218999999999985</c:v>
                </c:pt>
                <c:pt idx="51">
                  <c:v>0.61000000000000065</c:v>
                </c:pt>
                <c:pt idx="52">
                  <c:v>1.218999999999985</c:v>
                </c:pt>
                <c:pt idx="53">
                  <c:v>1.218999999999985</c:v>
                </c:pt>
                <c:pt idx="54">
                  <c:v>1.218999999999985</c:v>
                </c:pt>
                <c:pt idx="55">
                  <c:v>2.4379999999999997</c:v>
                </c:pt>
                <c:pt idx="56">
                  <c:v>1.218999999999985</c:v>
                </c:pt>
                <c:pt idx="57">
                  <c:v>4.8769999999999998</c:v>
                </c:pt>
                <c:pt idx="58">
                  <c:v>1.829</c:v>
                </c:pt>
                <c:pt idx="59">
                  <c:v>2.4379999999999997</c:v>
                </c:pt>
                <c:pt idx="60">
                  <c:v>1.218999999999985</c:v>
                </c:pt>
                <c:pt idx="61">
                  <c:v>0.61000000000000065</c:v>
                </c:pt>
                <c:pt idx="62">
                  <c:v>3.048</c:v>
                </c:pt>
                <c:pt idx="63">
                  <c:v>1.218999999999985</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1330560"/>
        <c:axId val="61332480"/>
      </c:scatterChart>
      <c:valAx>
        <c:axId val="61330560"/>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61332480"/>
        <c:crosses val="autoZero"/>
        <c:crossBetween val="midCat"/>
        <c:majorUnit val="2"/>
      </c:valAx>
      <c:valAx>
        <c:axId val="61332480"/>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61330560"/>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25/08/2010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8/25/2010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Hoja_de_c_lculo_de_Microsoft_Office_Excel1.xlsx"/></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srcRect/>
          <a:stretch>
            <a:fillRect/>
          </a:stretch>
        </p:blipFill>
        <p:spPr bwMode="auto">
          <a:xfrm>
            <a:off x="1928794" y="2500306"/>
            <a:ext cx="5229225" cy="4086225"/>
          </a:xfrm>
          <a:prstGeom prst="rect">
            <a:avLst/>
          </a:prstGeom>
          <a:noFill/>
          <a:ln w="9525">
            <a:noFill/>
            <a:miter lim="800000"/>
            <a:headEnd/>
            <a:tailEnd/>
          </a:ln>
          <a:effectLst/>
        </p:spPr>
      </p:pic>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3"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4" cstate="print"/>
          <a:srcRect/>
          <a:stretch>
            <a:fillRect/>
          </a:stretch>
        </p:blipFill>
        <p:spPr bwMode="auto">
          <a:xfrm>
            <a:off x="695098" y="2500306"/>
            <a:ext cx="2266950"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E-6 0.00347 L 0.13698 -0.00162 " pathEditMode="relative" rAng="0" ptsTypes="AA">
                                      <p:cBhvr>
                                        <p:cTn id="6" dur="1000" fill="hold"/>
                                        <p:tgtEl>
                                          <p:spTgt spid="31747"/>
                                        </p:tgtEl>
                                        <p:attrNameLst>
                                          <p:attrName>ppt_x</p:attrName>
                                          <p:attrName>ppt_y</p:attrName>
                                        </p:attrNameLst>
                                      </p:cBhvr>
                                      <p:rCtr x="68" y="-3"/>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553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 (1):</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Consideraciones generales(2):</a:t>
            </a:r>
          </a:p>
          <a:p>
            <a:pPr lvl="1"/>
            <a:r>
              <a:rPr lang="es-US" dirty="0" smtClean="0">
                <a:latin typeface="+mj-lt"/>
              </a:rPr>
              <a:t>Modelos de instancia</a:t>
            </a:r>
          </a:p>
          <a:p>
            <a:pPr lvl="1">
              <a:buNone/>
            </a:pPr>
            <a:endParaRPr lang="es-US" dirty="0" smtClean="0">
              <a:latin typeface="+mj-lt"/>
            </a:endParaRPr>
          </a:p>
          <a:p>
            <a:pPr lvl="1"/>
            <a:r>
              <a:rPr lang="es-US" dirty="0" smtClean="0">
                <a:latin typeface="+mj-lt"/>
              </a:rPr>
              <a:t>Métricas de evaluación:</a:t>
            </a:r>
          </a:p>
          <a:p>
            <a:pPr lvl="2"/>
            <a:r>
              <a:rPr lang="es-US" dirty="0" smtClean="0">
                <a:latin typeface="+mj-lt"/>
              </a:rPr>
              <a:t>Correlación -&gt; [-1, 1]</a:t>
            </a:r>
          </a:p>
          <a:p>
            <a:pPr lvl="2"/>
            <a:r>
              <a:rPr lang="es-US" dirty="0" smtClean="0">
                <a:latin typeface="+mj-lt"/>
              </a:rPr>
              <a:t>Error absoluto promedio (MAE) [mts.]</a:t>
            </a:r>
          </a:p>
          <a:p>
            <a:endParaRPr lang="es-US" dirty="0" smtClean="0">
              <a:latin typeface="+mj-lt"/>
            </a:endParaRPr>
          </a:p>
          <a:p>
            <a:pPr lvl="1"/>
            <a:r>
              <a:rPr lang="es-US" dirty="0" smtClean="0">
                <a:latin typeface="+mj-lt"/>
              </a:rPr>
              <a:t>Tamaño del conjunto de entrenamiento</a:t>
            </a:r>
          </a:p>
          <a:p>
            <a:pPr lvl="2"/>
            <a:r>
              <a:rPr lang="es-US" dirty="0" smtClean="0">
                <a:latin typeface="+mj-lt"/>
              </a:rPr>
              <a:t>Se probaron conjuntos desde 5 hasta 2400 instancias.</a:t>
            </a:r>
          </a:p>
          <a:p>
            <a:pPr lvl="2"/>
            <a:r>
              <a:rPr lang="es-US" dirty="0" smtClean="0">
                <a:latin typeface="+mj-lt"/>
              </a:rPr>
              <a:t>Se entrenó un clasificador por cada uno.</a:t>
            </a:r>
          </a:p>
          <a:p>
            <a:pPr lvl="2"/>
            <a:r>
              <a:rPr lang="es-US" dirty="0" smtClean="0">
                <a:latin typeface="+mj-lt"/>
              </a:rPr>
              <a:t>Se evaluó correlación y MAE de cada clasificador. </a:t>
            </a:r>
          </a:p>
          <a:p>
            <a:endParaRPr lang="es-US" dirty="0" smtClean="0">
              <a:latin typeface="+mj-lt"/>
            </a:endParaRP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2"/>
          <a:ext cx="8858280" cy="22145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4286256"/>
          <a:ext cx="8786874" cy="257174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Consideraciones generales previamente mencionadas</a:t>
            </a:r>
          </a:p>
          <a:p>
            <a:pPr lvl="1">
              <a:buNone/>
            </a:pPr>
            <a:endParaRPr lang="es-US" b="1" dirty="0" smtClean="0">
              <a:latin typeface="+mj-lt"/>
            </a:endParaRPr>
          </a:p>
          <a:p>
            <a:pPr lvl="1">
              <a:buNone/>
            </a:pPr>
            <a:r>
              <a:rPr lang="es-US" b="1" dirty="0" smtClean="0">
                <a:latin typeface="+mj-lt"/>
              </a:rPr>
              <a:t>Buscamos </a:t>
            </a:r>
            <a:r>
              <a:rPr lang="es-US" b="1" dirty="0" smtClean="0">
                <a:latin typeface="+mj-lt"/>
              </a:rPr>
              <a:t>la mejor combinación:</a:t>
            </a:r>
          </a:p>
          <a:p>
            <a:pPr lvl="2"/>
            <a:endParaRPr lang="es-US" dirty="0" smtClean="0"/>
          </a:p>
        </p:txBody>
      </p:sp>
      <p:sp>
        <p:nvSpPr>
          <p:cNvPr id="4" name="Rectangle 9"/>
          <p:cNvSpPr/>
          <p:nvPr/>
        </p:nvSpPr>
        <p:spPr>
          <a:xfrm>
            <a:off x="571472" y="4786322"/>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Algoritmo</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sp>
        <p:nvSpPr>
          <p:cNvPr id="5" name="Rectangle 13"/>
          <p:cNvSpPr/>
          <p:nvPr/>
        </p:nvSpPr>
        <p:spPr>
          <a:xfrm>
            <a:off x="6786578" y="4786322"/>
            <a:ext cx="178595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sp>
        <p:nvSpPr>
          <p:cNvPr id="7" name="Rectangle 9"/>
          <p:cNvSpPr/>
          <p:nvPr/>
        </p:nvSpPr>
        <p:spPr>
          <a:xfrm>
            <a:off x="3286116" y="4786322"/>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Modelo</a:t>
            </a:r>
            <a:r>
              <a:rPr lang="en-US" dirty="0" smtClean="0">
                <a:latin typeface="+mj-lt"/>
              </a:rPr>
              <a:t> de </a:t>
            </a:r>
            <a:r>
              <a:rPr lang="en-US" dirty="0" err="1" smtClean="0">
                <a:latin typeface="+mj-lt"/>
              </a:rPr>
              <a:t>instancia</a:t>
            </a:r>
            <a:endParaRPr lang="es-AR" dirty="0">
              <a:latin typeface="+mj-lt"/>
            </a:endParaRPr>
          </a:p>
        </p:txBody>
      </p:sp>
      <p:sp>
        <p:nvSpPr>
          <p:cNvPr id="9" name="8 Cruz"/>
          <p:cNvSpPr/>
          <p:nvPr/>
        </p:nvSpPr>
        <p:spPr>
          <a:xfrm>
            <a:off x="2857488" y="5357826"/>
            <a:ext cx="214314" cy="21431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derecha"/>
          <p:cNvSpPr/>
          <p:nvPr/>
        </p:nvSpPr>
        <p:spPr>
          <a:xfrm>
            <a:off x="5715008" y="5286388"/>
            <a:ext cx="8572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214282" y="1428736"/>
          <a:ext cx="8643998"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285720" y="4114800"/>
          <a:ext cx="850112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a:t>
            </a:r>
            <a:r>
              <a:rPr lang="es-US" b="1" dirty="0" smtClean="0">
                <a:latin typeface="+mj-lt"/>
              </a:rPr>
              <a:t>SVM / WW3Last3LecturesStrategy</a:t>
            </a:r>
            <a:r>
              <a:rPr lang="es-US" b="1" dirty="0" smtClean="0">
                <a:latin typeface="+mj-lt"/>
              </a:rPr>
              <a:t>]</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6" name="14 Gráfico"/>
          <p:cNvGraphicFramePr/>
          <p:nvPr/>
        </p:nvGraphicFramePr>
        <p:xfrm>
          <a:off x="214282" y="1714488"/>
          <a:ext cx="864399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214282" y="4114800"/>
          <a:ext cx="8643998"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129829"/>
        </p:xfrm>
        <a:graphic>
          <a:graphicData uri="http://schemas.openxmlformats.org/drawingml/2006/table">
            <a:tbl>
              <a:tblPr/>
              <a:tblGrid>
                <a:gridCol w="1920731"/>
                <a:gridCol w="1865483"/>
              </a:tblGrid>
              <a:tr h="397025">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515149">
                <a:tc>
                  <a:txBody>
                    <a:bodyPr/>
                    <a:lstStyle/>
                    <a:p>
                      <a:pPr algn="ctr">
                        <a:spcAft>
                          <a:spcPts val="1000"/>
                        </a:spcAft>
                      </a:pPr>
                      <a:r>
                        <a:rPr lang="es-ES" sz="2400" dirty="0" smtClean="0">
                          <a:solidFill>
                            <a:srgbClr val="000000"/>
                          </a:solidFill>
                          <a:latin typeface="Calibri"/>
                          <a:ea typeface="Times New Roman"/>
                          <a:cs typeface="Times New Roman"/>
                        </a:rPr>
                        <a:t>66</a:t>
                      </a:r>
                      <a:r>
                        <a:rPr lang="es-ES" sz="2400" dirty="0" smtClean="0">
                          <a:solidFill>
                            <a:srgbClr val="000000"/>
                          </a:solidFill>
                          <a:latin typeface="Calibri"/>
                          <a:ea typeface="Times New Roman"/>
                          <a:cs typeface="Times New Roman"/>
                        </a:rPr>
                        <a:t>%</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2400" dirty="0" smtClean="0">
                          <a:solidFill>
                            <a:srgbClr val="000000"/>
                          </a:solidFill>
                          <a:latin typeface="Calibri"/>
                          <a:ea typeface="Times New Roman"/>
                          <a:cs typeface="Times New Roman"/>
                        </a:rPr>
                        <a:t>82</a:t>
                      </a:r>
                      <a:r>
                        <a:rPr lang="es-ES" sz="2400" dirty="0" smtClean="0">
                          <a:solidFill>
                            <a:srgbClr val="000000"/>
                          </a:solidFill>
                          <a:latin typeface="Calibri"/>
                          <a:ea typeface="Times New Roman"/>
                          <a:cs typeface="Times New Roman"/>
                        </a:rPr>
                        <a:t>%</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98044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2400" dirty="0" smtClean="0">
                          <a:solidFill>
                            <a:srgbClr val="000000"/>
                          </a:solidFill>
                          <a:latin typeface="Calibri"/>
                          <a:ea typeface="Times New Roman"/>
                          <a:cs typeface="Times New Roman"/>
                        </a:rPr>
                        <a:t>0.96 </a:t>
                      </a:r>
                      <a:r>
                        <a:rPr lang="es-ES" sz="2400" dirty="0">
                          <a:solidFill>
                            <a:srgbClr val="000000"/>
                          </a:solidFill>
                          <a:latin typeface="Calibri"/>
                          <a:ea typeface="Times New Roman"/>
                          <a:cs typeface="Times New Roman"/>
                        </a:rPr>
                        <a:t>mts</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2400" dirty="0" smtClean="0">
                          <a:solidFill>
                            <a:srgbClr val="000000"/>
                          </a:solidFill>
                          <a:latin typeface="Calibri"/>
                          <a:ea typeface="Times New Roman"/>
                          <a:cs typeface="Times New Roman"/>
                        </a:rPr>
                        <a:t>0.61mts</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451</TotalTime>
  <Words>2104</Words>
  <Application>Microsoft Office PowerPoint</Application>
  <PresentationFormat>Presentación en pantalla (4:3)</PresentationFormat>
  <Paragraphs>220</Paragraphs>
  <Slides>29</Slides>
  <Notes>10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1" baseType="lpstr">
      <vt:lpstr>Flow</vt:lpstr>
      <vt:lpstr>Hoja de cálculo</vt:lpstr>
      <vt:lpstr>Agenda</vt:lpstr>
      <vt:lpstr>Experimentación (1)</vt:lpstr>
      <vt:lpstr>Experimentación (2)</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60</cp:revision>
  <dcterms:created xsi:type="dcterms:W3CDTF">2010-08-20T02:10:01Z</dcterms:created>
  <dcterms:modified xsi:type="dcterms:W3CDTF">2010-08-26T03:49:05Z</dcterms:modified>
</cp:coreProperties>
</file>