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41DEE1-7CBC-4AC5-8CB0-36222882615A}" type="datetimeFigureOut">
              <a:rPr lang="es-AR" smtClean="0"/>
              <a:pPr/>
              <a:t>10/06/2010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9280F0-3E0F-4CCA-BDFB-00F856E1CA16}" type="slidenum">
              <a:rPr lang="es-AR" smtClean="0"/>
              <a:pPr/>
              <a:t>‹#›</a:t>
            </a:fld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Surf-Forecaster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s-ES_tradnl" dirty="0" smtClean="0"/>
              <a:t>Un enfoque para predicción del oleaje basado en análisis de regresión con técnicas de aprendizaje supervisado</a:t>
            </a:r>
            <a:endParaRPr lang="es-AR" dirty="0" smtClean="0"/>
          </a:p>
          <a:p>
            <a:r>
              <a:rPr lang="en-US" dirty="0" smtClean="0"/>
              <a:t>”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Motivación</a:t>
            </a:r>
            <a:r>
              <a:rPr lang="en-US" dirty="0" smtClean="0"/>
              <a:t> (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Desventajas</a:t>
            </a:r>
            <a:r>
              <a:rPr lang="en-US" dirty="0" smtClean="0"/>
              <a:t> de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Propuesta</a:t>
            </a:r>
            <a:r>
              <a:rPr lang="en-US" dirty="0" smtClean="0"/>
              <a:t> (Lo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Trabajos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endParaRPr lang="en-US" dirty="0" smtClean="0"/>
          </a:p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aprendizaje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WaveWatch</a:t>
            </a:r>
            <a:r>
              <a:rPr lang="en-US" dirty="0" smtClean="0"/>
              <a:t> </a:t>
            </a:r>
            <a:r>
              <a:rPr lang="en-US" dirty="0" smtClean="0"/>
              <a:t>III</a:t>
            </a:r>
            <a:endParaRPr lang="en-US" dirty="0" smtClean="0"/>
          </a:p>
          <a:p>
            <a:r>
              <a:rPr lang="en-US" dirty="0" err="1" smtClean="0"/>
              <a:t>Experimentacion</a:t>
            </a:r>
            <a:endParaRPr lang="en-US" dirty="0" smtClean="0"/>
          </a:p>
          <a:p>
            <a:r>
              <a:rPr lang="en-US" dirty="0" smtClean="0"/>
              <a:t>Surf-Forecaster</a:t>
            </a:r>
          </a:p>
          <a:p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Existen </a:t>
            </a:r>
            <a:r>
              <a:rPr lang="es-ES_tradnl" dirty="0" smtClean="0"/>
              <a:t>una variedad de deportes acuáticos que se ven beneficiados por los pronósticos </a:t>
            </a:r>
            <a:r>
              <a:rPr lang="es-ES_tradnl" dirty="0" smtClean="0"/>
              <a:t>del oleaje.</a:t>
            </a:r>
          </a:p>
          <a:p>
            <a:r>
              <a:rPr lang="es-ES_tradnl" dirty="0" smtClean="0"/>
              <a:t>Los pronosticadores existentes, solo predicen el oleaje en alta mar.</a:t>
            </a:r>
          </a:p>
          <a:p>
            <a:r>
              <a:rPr lang="es-ES_tradnl" dirty="0" smtClean="0"/>
              <a:t>Actualmente, los deportistas recorren largas distancias en busca de las mejores condiciones.</a:t>
            </a:r>
          </a:p>
          <a:p>
            <a:r>
              <a:rPr lang="es-ES_tradnl" dirty="0" smtClean="0"/>
              <a:t>Existen modelos de predicción en la cercanía de la costa pero requieren datos complejos de obtener.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109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Surf-Forecaster</vt:lpstr>
      <vt:lpstr>Agenda</vt:lpstr>
      <vt:lpstr>Motivacion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Surf-Forecaster</dc:title>
  <dc:creator>esteban</dc:creator>
  <cp:lastModifiedBy>esteban</cp:lastModifiedBy>
  <cp:revision>13</cp:revision>
  <dcterms:created xsi:type="dcterms:W3CDTF">2010-06-10T01:38:43Z</dcterms:created>
  <dcterms:modified xsi:type="dcterms:W3CDTF">2010-06-10T23:07:55Z</dcterms:modified>
</cp:coreProperties>
</file>