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86" r:id="rId9"/>
    <p:sldId id="287" r:id="rId10"/>
    <p:sldId id="288" r:id="rId11"/>
    <p:sldId id="289" r:id="rId12"/>
    <p:sldId id="290"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88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0.77390980695120548</c:v>
                </c:pt>
                <c:pt idx="2">
                  <c:v>0.82116824635668784</c:v>
                </c:pt>
                <c:pt idx="3">
                  <c:v>0.84278473777508345</c:v>
                </c:pt>
                <c:pt idx="4">
                  <c:v>0.84383865537210956</c:v>
                </c:pt>
                <c:pt idx="5">
                  <c:v>0.85894670929201788</c:v>
                </c:pt>
                <c:pt idx="6">
                  <c:v>0.84967487574973155</c:v>
                </c:pt>
                <c:pt idx="7">
                  <c:v>0.87199747639294956</c:v>
                </c:pt>
                <c:pt idx="8">
                  <c:v>0.87308657275405044</c:v>
                </c:pt>
                <c:pt idx="9">
                  <c:v>0.8805672244799716</c:v>
                </c:pt>
                <c:pt idx="10">
                  <c:v>0.88425402324804137</c:v>
                </c:pt>
                <c:pt idx="11">
                  <c:v>0.88378998114559304</c:v>
                </c:pt>
                <c:pt idx="12">
                  <c:v>0.88710112017025267</c:v>
                </c:pt>
                <c:pt idx="13">
                  <c:v>0.88859349505985463</c:v>
                </c:pt>
                <c:pt idx="14">
                  <c:v>0.88932515639249599</c:v>
                </c:pt>
                <c:pt idx="15">
                  <c:v>0.88979442278916898</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0.57215581949427963</c:v>
                </c:pt>
                <c:pt idx="2">
                  <c:v>0.62450099068289611</c:v>
                </c:pt>
                <c:pt idx="3">
                  <c:v>0.66411572966000465</c:v>
                </c:pt>
                <c:pt idx="4">
                  <c:v>0.74483311690120912</c:v>
                </c:pt>
                <c:pt idx="5">
                  <c:v>0.74913092370987577</c:v>
                </c:pt>
                <c:pt idx="6">
                  <c:v>0.7507812790712286</c:v>
                </c:pt>
                <c:pt idx="7">
                  <c:v>0.74615794410022251</c:v>
                </c:pt>
                <c:pt idx="8">
                  <c:v>0.76473712742559108</c:v>
                </c:pt>
                <c:pt idx="9">
                  <c:v>0.78030975508297951</c:v>
                </c:pt>
                <c:pt idx="10">
                  <c:v>0.79256323960055097</c:v>
                </c:pt>
                <c:pt idx="11">
                  <c:v>0.80135018516470657</c:v>
                </c:pt>
                <c:pt idx="12">
                  <c:v>0.79454547384463925</c:v>
                </c:pt>
                <c:pt idx="13">
                  <c:v>0.80275073868568037</c:v>
                </c:pt>
                <c:pt idx="14">
                  <c:v>0.8070254483799697</c:v>
                </c:pt>
                <c:pt idx="15">
                  <c:v>0.80758714251854524</c:v>
                </c:pt>
                <c:pt idx="16">
                  <c:v>0.81189884836444193</c:v>
                </c:pt>
                <c:pt idx="17">
                  <c:v>0.8126715663344648</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2.2061880915201559E-2</c:v>
                </c:pt>
                <c:pt idx="3">
                  <c:v>0.16744350433735897</c:v>
                </c:pt>
                <c:pt idx="4">
                  <c:v>0.19606871899944528</c:v>
                </c:pt>
                <c:pt idx="5">
                  <c:v>0.19883932721616654</c:v>
                </c:pt>
                <c:pt idx="6">
                  <c:v>0.21852557439483689</c:v>
                </c:pt>
                <c:pt idx="7">
                  <c:v>0.18963030437506276</c:v>
                </c:pt>
                <c:pt idx="8">
                  <c:v>0.31329234492981117</c:v>
                </c:pt>
                <c:pt idx="9">
                  <c:v>0.30854195458238609</c:v>
                </c:pt>
                <c:pt idx="10">
                  <c:v>0.33996429339252943</c:v>
                </c:pt>
                <c:pt idx="11">
                  <c:v>0.39000788763685645</c:v>
                </c:pt>
                <c:pt idx="12">
                  <c:v>0.3745227879234051</c:v>
                </c:pt>
                <c:pt idx="13">
                  <c:v>0.39639657365579722</c:v>
                </c:pt>
                <c:pt idx="14">
                  <c:v>0.45661986014735273</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6.3837399085048777E-2</c:v>
                </c:pt>
                <c:pt idx="1">
                  <c:v>0.10509372944250721</c:v>
                </c:pt>
                <c:pt idx="2">
                  <c:v>0.12395822380363669</c:v>
                </c:pt>
                <c:pt idx="3">
                  <c:v>0.17533238646771662</c:v>
                </c:pt>
                <c:pt idx="4">
                  <c:v>0.18994629844945085</c:v>
                </c:pt>
                <c:pt idx="5">
                  <c:v>0.22687270194889519</c:v>
                </c:pt>
                <c:pt idx="6">
                  <c:v>0.23790997736954461</c:v>
                </c:pt>
                <c:pt idx="7">
                  <c:v>0.23411148955337008</c:v>
                </c:pt>
                <c:pt idx="8">
                  <c:v>0.25778608542670911</c:v>
                </c:pt>
                <c:pt idx="9">
                  <c:v>0.31056299933227532</c:v>
                </c:pt>
                <c:pt idx="10">
                  <c:v>0.33877739342409324</c:v>
                </c:pt>
                <c:pt idx="11">
                  <c:v>0.35225259726803532</c:v>
                </c:pt>
                <c:pt idx="12">
                  <c:v>0.35947445565100483</c:v>
                </c:pt>
                <c:pt idx="13">
                  <c:v>0.39000000000000296</c:v>
                </c:pt>
                <c:pt idx="14">
                  <c:v>0.39000000000000296</c:v>
                </c:pt>
                <c:pt idx="15">
                  <c:v>0.4</c:v>
                </c:pt>
                <c:pt idx="16">
                  <c:v>0.40041490630404669</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0.28931899175148845</c:v>
                </c:pt>
                <c:pt idx="1">
                  <c:v>0.30427205718078232</c:v>
                </c:pt>
                <c:pt idx="2">
                  <c:v>0.28833535935117605</c:v>
                </c:pt>
                <c:pt idx="3">
                  <c:v>0.50673831628888955</c:v>
                </c:pt>
                <c:pt idx="4">
                  <c:v>0.58986811562939245</c:v>
                </c:pt>
                <c:pt idx="5">
                  <c:v>0.60174244358029172</c:v>
                </c:pt>
                <c:pt idx="6">
                  <c:v>0.62230234655114092</c:v>
                </c:pt>
                <c:pt idx="7">
                  <c:v>0.64892172802499926</c:v>
                </c:pt>
                <c:pt idx="8">
                  <c:v>0.60213497372141267</c:v>
                </c:pt>
                <c:pt idx="9">
                  <c:v>0.65929398719852605</c:v>
                </c:pt>
                <c:pt idx="10">
                  <c:v>0.63740945216596534</c:v>
                </c:pt>
                <c:pt idx="11">
                  <c:v>0.66496829605747942</c:v>
                </c:pt>
                <c:pt idx="12">
                  <c:v>0.68587643695394085</c:v>
                </c:pt>
                <c:pt idx="13">
                  <c:v>0.70280463859163755</c:v>
                </c:pt>
                <c:pt idx="14">
                  <c:v>0.68555591749742406</c:v>
                </c:pt>
                <c:pt idx="15">
                  <c:v>0.71798687616048906</c:v>
                </c:pt>
                <c:pt idx="16">
                  <c:v>0.72902988600000784</c:v>
                </c:pt>
                <c:pt idx="17">
                  <c:v>0.73331457600000005</c:v>
                </c:pt>
                <c:pt idx="18">
                  <c:v>0.73521230499999957</c:v>
                </c:pt>
              </c:numCache>
            </c:numRef>
          </c:yVal>
          <c:smooth val="1"/>
        </c:ser>
        <c:axId val="59103872"/>
        <c:axId val="62665472"/>
      </c:scatterChart>
      <c:valAx>
        <c:axId val="59103872"/>
        <c:scaling>
          <c:orientation val="minMax"/>
          <c:max val="1000"/>
        </c:scaling>
        <c:axPos val="b"/>
        <c:title>
          <c:tx>
            <c:rich>
              <a:bodyPr/>
              <a:lstStyle/>
              <a:p>
                <a:pPr>
                  <a:defRPr lang="es-AR"/>
                </a:pPr>
                <a:r>
                  <a:rPr lang="en-US"/>
                  <a:t>Instancias de entrenamiento</a:t>
                </a:r>
              </a:p>
            </c:rich>
          </c:tx>
          <c:layout>
            <c:manualLayout>
              <c:xMode val="edge"/>
              <c:yMode val="edge"/>
              <c:x val="0.38494599693816833"/>
              <c:y val="0.85101357098414687"/>
            </c:manualLayout>
          </c:layout>
        </c:title>
        <c:numFmt formatCode="General" sourceLinked="1"/>
        <c:tickLblPos val="nextTo"/>
        <c:txPr>
          <a:bodyPr/>
          <a:lstStyle/>
          <a:p>
            <a:pPr>
              <a:defRPr lang="es-AR"/>
            </a:pPr>
            <a:endParaRPr lang="es-ES"/>
          </a:p>
        </c:txPr>
        <c:crossAx val="62665472"/>
        <c:crosses val="autoZero"/>
        <c:crossBetween val="midCat"/>
      </c:valAx>
      <c:valAx>
        <c:axId val="62665472"/>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59103872"/>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1.0302429519403233</c:v>
                </c:pt>
                <c:pt idx="7">
                  <c:v>0.94738273200566459</c:v>
                </c:pt>
                <c:pt idx="8">
                  <c:v>0.92793801360197803</c:v>
                </c:pt>
                <c:pt idx="9">
                  <c:v>0.92012906293872665</c:v>
                </c:pt>
                <c:pt idx="10">
                  <c:v>0.88481716181109471</c:v>
                </c:pt>
                <c:pt idx="11">
                  <c:v>0.88417424754272178</c:v>
                </c:pt>
                <c:pt idx="12">
                  <c:v>0.86439255450128394</c:v>
                </c:pt>
                <c:pt idx="13">
                  <c:v>0.85063806565684563</c:v>
                </c:pt>
                <c:pt idx="14">
                  <c:v>0.84777133793555959</c:v>
                </c:pt>
                <c:pt idx="15">
                  <c:v>0.8445144923789446</c:v>
                </c:pt>
                <c:pt idx="16">
                  <c:v>0.83725594840038564</c:v>
                </c:pt>
                <c:pt idx="17">
                  <c:v>0.8346170314191913</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0.89153277738271053</c:v>
                </c:pt>
                <c:pt idx="2">
                  <c:v>0.82301056544373608</c:v>
                </c:pt>
                <c:pt idx="3">
                  <c:v>0.80716326679644346</c:v>
                </c:pt>
                <c:pt idx="4">
                  <c:v>0.75252199659024765</c:v>
                </c:pt>
                <c:pt idx="5">
                  <c:v>0.74212373331281822</c:v>
                </c:pt>
                <c:pt idx="6">
                  <c:v>0.73688717786732749</c:v>
                </c:pt>
                <c:pt idx="7">
                  <c:v>0.72860146352750699</c:v>
                </c:pt>
                <c:pt idx="8">
                  <c:v>0.70577785559581385</c:v>
                </c:pt>
                <c:pt idx="9">
                  <c:v>0.69274686371956962</c:v>
                </c:pt>
                <c:pt idx="10">
                  <c:v>0.6793016141404683</c:v>
                </c:pt>
                <c:pt idx="11">
                  <c:v>0.67228263477634131</c:v>
                </c:pt>
                <c:pt idx="12">
                  <c:v>0.68022471453120004</c:v>
                </c:pt>
                <c:pt idx="13">
                  <c:v>0.66398503161852496</c:v>
                </c:pt>
                <c:pt idx="14">
                  <c:v>0.6640628299517749</c:v>
                </c:pt>
                <c:pt idx="15">
                  <c:v>0.66308558009337948</c:v>
                </c:pt>
                <c:pt idx="16">
                  <c:v>0.65656511915425986</c:v>
                </c:pt>
                <c:pt idx="17">
                  <c:v>0.65158141257239</c:v>
                </c:pt>
                <c:pt idx="18">
                  <c:v>0.65187548701494846</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0.66149732049012766</c:v>
                </c:pt>
                <c:pt idx="1">
                  <c:v>0.6001326027033127</c:v>
                </c:pt>
                <c:pt idx="2">
                  <c:v>0.55639887771499263</c:v>
                </c:pt>
                <c:pt idx="3">
                  <c:v>0.62284472485511333</c:v>
                </c:pt>
                <c:pt idx="4">
                  <c:v>0.55351605829049677</c:v>
                </c:pt>
                <c:pt idx="5">
                  <c:v>0.58846095302595536</c:v>
                </c:pt>
                <c:pt idx="6">
                  <c:v>0.57298820383188065</c:v>
                </c:pt>
                <c:pt idx="7">
                  <c:v>0.59104950455027683</c:v>
                </c:pt>
                <c:pt idx="8">
                  <c:v>0.55636349504129456</c:v>
                </c:pt>
                <c:pt idx="9">
                  <c:v>0.56175580469495123</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0.63237080268503876</c:v>
                </c:pt>
                <c:pt idx="1">
                  <c:v>0.58374227027070569</c:v>
                </c:pt>
                <c:pt idx="2">
                  <c:v>0.59186681564330168</c:v>
                </c:pt>
                <c:pt idx="3">
                  <c:v>0.56326543263150153</c:v>
                </c:pt>
                <c:pt idx="4">
                  <c:v>0.57183044589207288</c:v>
                </c:pt>
                <c:pt idx="5">
                  <c:v>0.55808548231600563</c:v>
                </c:pt>
                <c:pt idx="6">
                  <c:v>0.56434518218686269</c:v>
                </c:pt>
                <c:pt idx="7">
                  <c:v>0.53802118949602251</c:v>
                </c:pt>
                <c:pt idx="8">
                  <c:v>0.53450509736819418</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0.50238192552660188</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0.77289983769924087</c:v>
                </c:pt>
                <c:pt idx="1">
                  <c:v>0.74632356481168916</c:v>
                </c:pt>
                <c:pt idx="2">
                  <c:v>0.78634361659647756</c:v>
                </c:pt>
                <c:pt idx="3">
                  <c:v>0.6829612173300369</c:v>
                </c:pt>
                <c:pt idx="4">
                  <c:v>0.66450739252953916</c:v>
                </c:pt>
                <c:pt idx="5">
                  <c:v>0.61644319255847946</c:v>
                </c:pt>
                <c:pt idx="6">
                  <c:v>0.6102724059818817</c:v>
                </c:pt>
                <c:pt idx="7">
                  <c:v>0.609258231060124</c:v>
                </c:pt>
                <c:pt idx="8">
                  <c:v>0.62851239646724899</c:v>
                </c:pt>
                <c:pt idx="9">
                  <c:v>0.60456332932399459</c:v>
                </c:pt>
                <c:pt idx="10">
                  <c:v>0.59800801508451062</c:v>
                </c:pt>
                <c:pt idx="11">
                  <c:v>0.5948412713860961</c:v>
                </c:pt>
                <c:pt idx="12">
                  <c:v>0.57774424327942375</c:v>
                </c:pt>
                <c:pt idx="13">
                  <c:v>0.57412911597622418</c:v>
                </c:pt>
                <c:pt idx="14">
                  <c:v>0.58076146777152249</c:v>
                </c:pt>
                <c:pt idx="15">
                  <c:v>0.56501689473407068</c:v>
                </c:pt>
                <c:pt idx="16">
                  <c:v>0.56487792557592453</c:v>
                </c:pt>
                <c:pt idx="17">
                  <c:v>0.55704303471989725</c:v>
                </c:pt>
                <c:pt idx="18">
                  <c:v>0.55532457683742076</c:v>
                </c:pt>
              </c:numCache>
            </c:numRef>
          </c:yVal>
          <c:smooth val="1"/>
        </c:ser>
        <c:axId val="62684544"/>
        <c:axId val="62694912"/>
      </c:scatterChart>
      <c:valAx>
        <c:axId val="62684544"/>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2694912"/>
        <c:crosses val="autoZero"/>
        <c:crossBetween val="midCat"/>
      </c:valAx>
      <c:valAx>
        <c:axId val="62694912"/>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2684544"/>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a:t>
            </a:r>
            <a:r>
              <a:rPr lang="es-AR" sz="1200" b="0" i="0" baseline="0" dirty="0" err="1" smtClean="0">
                <a:latin typeface="+mj-lt"/>
              </a:rPr>
              <a:t>WaveWatch</a:t>
            </a:r>
            <a:r>
              <a:rPr lang="es-AR" sz="1200" b="0" i="0" baseline="0" dirty="0" smtClean="0">
                <a:latin typeface="+mj-lt"/>
              </a:rPr>
              <a:t> </a:t>
            </a:r>
            <a:r>
              <a:rPr lang="es-AR" sz="1200" b="0" i="0" baseline="0" dirty="0">
                <a:latin typeface="+mj-lt"/>
              </a:rPr>
              <a:t>III</a:t>
            </a:r>
          </a:p>
        </c:rich>
      </c:tx>
      <c:layout/>
    </c:title>
    <c:plotArea>
      <c:layout>
        <c:manualLayout>
          <c:layoutTarget val="inner"/>
          <c:xMode val="edge"/>
          <c:yMode val="edge"/>
          <c:x val="5.0128971669717602E-2"/>
          <c:y val="0.16285573489051136"/>
          <c:w val="0.91229087688864363"/>
          <c:h val="0.42844667523762608"/>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1.2189999999999872</c:v>
                </c:pt>
                <c:pt idx="2">
                  <c:v>2.4379999999999997</c:v>
                </c:pt>
                <c:pt idx="3">
                  <c:v>3.6579999999999999</c:v>
                </c:pt>
                <c:pt idx="4">
                  <c:v>1.829</c:v>
                </c:pt>
                <c:pt idx="5">
                  <c:v>1.2189999999999872</c:v>
                </c:pt>
                <c:pt idx="6">
                  <c:v>1.2189999999999872</c:v>
                </c:pt>
                <c:pt idx="7">
                  <c:v>1.2189999999999872</c:v>
                </c:pt>
                <c:pt idx="8">
                  <c:v>2.4379999999999997</c:v>
                </c:pt>
                <c:pt idx="9">
                  <c:v>1.2189999999999872</c:v>
                </c:pt>
                <c:pt idx="10">
                  <c:v>0.61000000000000065</c:v>
                </c:pt>
                <c:pt idx="11">
                  <c:v>3.048</c:v>
                </c:pt>
                <c:pt idx="12">
                  <c:v>1.2189999999999872</c:v>
                </c:pt>
                <c:pt idx="13">
                  <c:v>0.61000000000000065</c:v>
                </c:pt>
                <c:pt idx="14">
                  <c:v>1.2189999999999872</c:v>
                </c:pt>
                <c:pt idx="15">
                  <c:v>2.4379999999999997</c:v>
                </c:pt>
                <c:pt idx="16">
                  <c:v>1.2189999999999872</c:v>
                </c:pt>
                <c:pt idx="17">
                  <c:v>1.2189999999999872</c:v>
                </c:pt>
                <c:pt idx="18">
                  <c:v>0.61000000000000065</c:v>
                </c:pt>
                <c:pt idx="19">
                  <c:v>0.61000000000000065</c:v>
                </c:pt>
                <c:pt idx="20">
                  <c:v>1.829</c:v>
                </c:pt>
                <c:pt idx="21">
                  <c:v>3.048</c:v>
                </c:pt>
                <c:pt idx="22">
                  <c:v>3.048</c:v>
                </c:pt>
                <c:pt idx="23">
                  <c:v>1.2189999999999872</c:v>
                </c:pt>
                <c:pt idx="24">
                  <c:v>1.829</c:v>
                </c:pt>
                <c:pt idx="25">
                  <c:v>0.61000000000000065</c:v>
                </c:pt>
                <c:pt idx="26">
                  <c:v>1.829</c:v>
                </c:pt>
                <c:pt idx="27">
                  <c:v>2.4379999999999997</c:v>
                </c:pt>
                <c:pt idx="28">
                  <c:v>0.61000000000000065</c:v>
                </c:pt>
                <c:pt idx="29">
                  <c:v>0.61000000000000065</c:v>
                </c:pt>
                <c:pt idx="30">
                  <c:v>0.61000000000000065</c:v>
                </c:pt>
                <c:pt idx="31">
                  <c:v>1.2189999999999872</c:v>
                </c:pt>
                <c:pt idx="32">
                  <c:v>1.2189999999999872</c:v>
                </c:pt>
                <c:pt idx="33">
                  <c:v>1.2189999999999872</c:v>
                </c:pt>
                <c:pt idx="34">
                  <c:v>1.2189999999999872</c:v>
                </c:pt>
                <c:pt idx="35">
                  <c:v>1.2189999999999872</c:v>
                </c:pt>
                <c:pt idx="36">
                  <c:v>3.048</c:v>
                </c:pt>
                <c:pt idx="37">
                  <c:v>1.2189999999999872</c:v>
                </c:pt>
                <c:pt idx="38">
                  <c:v>0.61000000000000065</c:v>
                </c:pt>
                <c:pt idx="39">
                  <c:v>1.2189999999999872</c:v>
                </c:pt>
                <c:pt idx="40">
                  <c:v>1.2189999999999872</c:v>
                </c:pt>
                <c:pt idx="41">
                  <c:v>2.4379999999999997</c:v>
                </c:pt>
                <c:pt idx="42">
                  <c:v>1.829</c:v>
                </c:pt>
                <c:pt idx="43">
                  <c:v>1.829</c:v>
                </c:pt>
                <c:pt idx="44">
                  <c:v>0.61000000000000065</c:v>
                </c:pt>
                <c:pt idx="45">
                  <c:v>1.2189999999999872</c:v>
                </c:pt>
                <c:pt idx="46">
                  <c:v>4.8769999999999998</c:v>
                </c:pt>
                <c:pt idx="47">
                  <c:v>0.61000000000000065</c:v>
                </c:pt>
                <c:pt idx="48">
                  <c:v>1.2189999999999872</c:v>
                </c:pt>
                <c:pt idx="49">
                  <c:v>7.3149999999999755</c:v>
                </c:pt>
                <c:pt idx="50">
                  <c:v>1.2189999999999872</c:v>
                </c:pt>
                <c:pt idx="51">
                  <c:v>1.2189999999999872</c:v>
                </c:pt>
                <c:pt idx="52">
                  <c:v>0.61000000000000065</c:v>
                </c:pt>
                <c:pt idx="53">
                  <c:v>1.2189999999999872</c:v>
                </c:pt>
                <c:pt idx="54">
                  <c:v>1.2189999999999872</c:v>
                </c:pt>
                <c:pt idx="55">
                  <c:v>1.2189999999999872</c:v>
                </c:pt>
                <c:pt idx="56">
                  <c:v>2.4379999999999997</c:v>
                </c:pt>
                <c:pt idx="57">
                  <c:v>1.2189999999999872</c:v>
                </c:pt>
                <c:pt idx="58">
                  <c:v>4.8769999999999998</c:v>
                </c:pt>
                <c:pt idx="59">
                  <c:v>1.829</c:v>
                </c:pt>
                <c:pt idx="60">
                  <c:v>2.4379999999999997</c:v>
                </c:pt>
                <c:pt idx="61">
                  <c:v>1.2189999999999872</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1.9500000000000102</c:v>
                </c:pt>
                <c:pt idx="9">
                  <c:v>2.4899999999999998</c:v>
                </c:pt>
                <c:pt idx="10">
                  <c:v>1.6800000000000102</c:v>
                </c:pt>
                <c:pt idx="11">
                  <c:v>2.98</c:v>
                </c:pt>
                <c:pt idx="12">
                  <c:v>1.4</c:v>
                </c:pt>
                <c:pt idx="13">
                  <c:v>1.6400000000000001</c:v>
                </c:pt>
                <c:pt idx="14">
                  <c:v>2.2799999999999998</c:v>
                </c:pt>
                <c:pt idx="15">
                  <c:v>3.3099999999999987</c:v>
                </c:pt>
                <c:pt idx="16">
                  <c:v>1.9500000000000102</c:v>
                </c:pt>
                <c:pt idx="17">
                  <c:v>1.4</c:v>
                </c:pt>
                <c:pt idx="18">
                  <c:v>1.72</c:v>
                </c:pt>
                <c:pt idx="19">
                  <c:v>1.28</c:v>
                </c:pt>
                <c:pt idx="20">
                  <c:v>3.02</c:v>
                </c:pt>
                <c:pt idx="21">
                  <c:v>3.08</c:v>
                </c:pt>
                <c:pt idx="22">
                  <c:v>1.86</c:v>
                </c:pt>
                <c:pt idx="23">
                  <c:v>1.5</c:v>
                </c:pt>
                <c:pt idx="24">
                  <c:v>2.69</c:v>
                </c:pt>
                <c:pt idx="25">
                  <c:v>1.45</c:v>
                </c:pt>
                <c:pt idx="26">
                  <c:v>1.9900000000000113</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1.9600000000000102</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59455744"/>
        <c:axId val="59478400"/>
      </c:scatterChart>
      <c:valAx>
        <c:axId val="59455744"/>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59478400"/>
        <c:crosses val="autoZero"/>
        <c:crossBetween val="midCat"/>
        <c:majorUnit val="5"/>
      </c:valAx>
      <c:valAx>
        <c:axId val="59478400"/>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9455744"/>
        <c:crosses val="autoZero"/>
        <c:crossBetween val="midCat"/>
      </c:valAx>
    </c:plotArea>
    <c:legend>
      <c:legendPos val="r"/>
      <c:layout>
        <c:manualLayout>
          <c:xMode val="edge"/>
          <c:yMode val="edge"/>
          <c:x val="0.74133589770230268"/>
          <c:y val="0.71233526043915962"/>
          <c:w val="0.24201434347572626"/>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58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1.2189999999999872</c:v>
                </c:pt>
                <c:pt idx="2">
                  <c:v>2.4379999999999997</c:v>
                </c:pt>
                <c:pt idx="3">
                  <c:v>3.6579999999999999</c:v>
                </c:pt>
                <c:pt idx="4">
                  <c:v>1.829</c:v>
                </c:pt>
                <c:pt idx="5">
                  <c:v>1.2189999999999872</c:v>
                </c:pt>
                <c:pt idx="6">
                  <c:v>1.2189999999999872</c:v>
                </c:pt>
                <c:pt idx="7">
                  <c:v>1.2189999999999872</c:v>
                </c:pt>
                <c:pt idx="8">
                  <c:v>2.4379999999999997</c:v>
                </c:pt>
                <c:pt idx="9">
                  <c:v>1.2189999999999872</c:v>
                </c:pt>
                <c:pt idx="10">
                  <c:v>0.61000000000000065</c:v>
                </c:pt>
                <c:pt idx="11">
                  <c:v>3.048</c:v>
                </c:pt>
                <c:pt idx="12">
                  <c:v>1.2189999999999872</c:v>
                </c:pt>
                <c:pt idx="13">
                  <c:v>0.61000000000000065</c:v>
                </c:pt>
                <c:pt idx="14">
                  <c:v>1.2189999999999872</c:v>
                </c:pt>
                <c:pt idx="15">
                  <c:v>2.4379999999999997</c:v>
                </c:pt>
                <c:pt idx="16">
                  <c:v>1.2189999999999872</c:v>
                </c:pt>
                <c:pt idx="17">
                  <c:v>1.2189999999999872</c:v>
                </c:pt>
                <c:pt idx="18">
                  <c:v>0.61000000000000065</c:v>
                </c:pt>
                <c:pt idx="19">
                  <c:v>0.61000000000000065</c:v>
                </c:pt>
                <c:pt idx="20">
                  <c:v>1.829</c:v>
                </c:pt>
                <c:pt idx="21">
                  <c:v>3.048</c:v>
                </c:pt>
                <c:pt idx="22">
                  <c:v>3.048</c:v>
                </c:pt>
                <c:pt idx="23">
                  <c:v>1.2189999999999872</c:v>
                </c:pt>
                <c:pt idx="24">
                  <c:v>1.829</c:v>
                </c:pt>
                <c:pt idx="25">
                  <c:v>0.61000000000000065</c:v>
                </c:pt>
                <c:pt idx="26">
                  <c:v>1.829</c:v>
                </c:pt>
                <c:pt idx="27">
                  <c:v>2.4379999999999997</c:v>
                </c:pt>
                <c:pt idx="28">
                  <c:v>0.61000000000000065</c:v>
                </c:pt>
                <c:pt idx="29">
                  <c:v>0.61000000000000065</c:v>
                </c:pt>
                <c:pt idx="30">
                  <c:v>0.61000000000000065</c:v>
                </c:pt>
                <c:pt idx="31">
                  <c:v>1.2189999999999872</c:v>
                </c:pt>
                <c:pt idx="32">
                  <c:v>1.2189999999999872</c:v>
                </c:pt>
                <c:pt idx="33">
                  <c:v>1.2189999999999872</c:v>
                </c:pt>
                <c:pt idx="34">
                  <c:v>1.2189999999999872</c:v>
                </c:pt>
                <c:pt idx="35">
                  <c:v>1.2189999999999872</c:v>
                </c:pt>
                <c:pt idx="36">
                  <c:v>3.048</c:v>
                </c:pt>
                <c:pt idx="37">
                  <c:v>1.2189999999999872</c:v>
                </c:pt>
                <c:pt idx="38">
                  <c:v>0.61000000000000065</c:v>
                </c:pt>
                <c:pt idx="39">
                  <c:v>1.2189999999999872</c:v>
                </c:pt>
                <c:pt idx="40">
                  <c:v>1.2189999999999872</c:v>
                </c:pt>
                <c:pt idx="41">
                  <c:v>2.4379999999999997</c:v>
                </c:pt>
                <c:pt idx="42">
                  <c:v>1.829</c:v>
                </c:pt>
                <c:pt idx="43">
                  <c:v>1.829</c:v>
                </c:pt>
                <c:pt idx="44">
                  <c:v>0.61000000000000065</c:v>
                </c:pt>
                <c:pt idx="45">
                  <c:v>1.2189999999999872</c:v>
                </c:pt>
                <c:pt idx="46">
                  <c:v>4.8769999999999998</c:v>
                </c:pt>
                <c:pt idx="47">
                  <c:v>0.61000000000000065</c:v>
                </c:pt>
                <c:pt idx="48">
                  <c:v>1.2189999999999872</c:v>
                </c:pt>
                <c:pt idx="49">
                  <c:v>7.3149999999999755</c:v>
                </c:pt>
                <c:pt idx="50">
                  <c:v>1.2189999999999872</c:v>
                </c:pt>
                <c:pt idx="51">
                  <c:v>1.2189999999999872</c:v>
                </c:pt>
                <c:pt idx="52">
                  <c:v>0.61000000000000065</c:v>
                </c:pt>
                <c:pt idx="53">
                  <c:v>1.2189999999999872</c:v>
                </c:pt>
                <c:pt idx="54">
                  <c:v>1.2189999999999872</c:v>
                </c:pt>
                <c:pt idx="55">
                  <c:v>1.2189999999999872</c:v>
                </c:pt>
                <c:pt idx="56">
                  <c:v>2.4379999999999997</c:v>
                </c:pt>
                <c:pt idx="57">
                  <c:v>1.2189999999999872</c:v>
                </c:pt>
                <c:pt idx="58">
                  <c:v>4.8769999999999998</c:v>
                </c:pt>
                <c:pt idx="59">
                  <c:v>1.829</c:v>
                </c:pt>
                <c:pt idx="60">
                  <c:v>2.4379999999999997</c:v>
                </c:pt>
                <c:pt idx="61">
                  <c:v>1.2189999999999872</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1.2769999999999886</c:v>
                </c:pt>
                <c:pt idx="15">
                  <c:v>3.0789999999999997</c:v>
                </c:pt>
                <c:pt idx="16">
                  <c:v>1.137</c:v>
                </c:pt>
                <c:pt idx="17">
                  <c:v>1.1990000000000001</c:v>
                </c:pt>
                <c:pt idx="18">
                  <c:v>1.0249999999999886</c:v>
                </c:pt>
                <c:pt idx="19">
                  <c:v>1.0409999999999895</c:v>
                </c:pt>
                <c:pt idx="20">
                  <c:v>1.9940000000000113</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1.161999999999989</c:v>
                </c:pt>
                <c:pt idx="32">
                  <c:v>1.175</c:v>
                </c:pt>
                <c:pt idx="33">
                  <c:v>1.635</c:v>
                </c:pt>
                <c:pt idx="34">
                  <c:v>2.3759999999999977</c:v>
                </c:pt>
                <c:pt idx="35">
                  <c:v>2.0880000000000001</c:v>
                </c:pt>
                <c:pt idx="36">
                  <c:v>1.9540000000000102</c:v>
                </c:pt>
                <c:pt idx="37">
                  <c:v>1.073</c:v>
                </c:pt>
                <c:pt idx="38">
                  <c:v>0.93200000000000005</c:v>
                </c:pt>
                <c:pt idx="39">
                  <c:v>1.2209999999999872</c:v>
                </c:pt>
                <c:pt idx="40">
                  <c:v>1.081</c:v>
                </c:pt>
                <c:pt idx="41">
                  <c:v>3.5019999999999998</c:v>
                </c:pt>
                <c:pt idx="42">
                  <c:v>1.052</c:v>
                </c:pt>
                <c:pt idx="43">
                  <c:v>1.538</c:v>
                </c:pt>
                <c:pt idx="44">
                  <c:v>1.0569999999999897</c:v>
                </c:pt>
                <c:pt idx="45">
                  <c:v>1.028</c:v>
                </c:pt>
                <c:pt idx="46">
                  <c:v>3.6629999999999998</c:v>
                </c:pt>
                <c:pt idx="47">
                  <c:v>0.96500000000000064</c:v>
                </c:pt>
                <c:pt idx="48">
                  <c:v>1.595</c:v>
                </c:pt>
                <c:pt idx="49">
                  <c:v>6.8039999999999985</c:v>
                </c:pt>
                <c:pt idx="50">
                  <c:v>1.0489999999999897</c:v>
                </c:pt>
                <c:pt idx="51">
                  <c:v>1.4489999999999872</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1.5629999999999897</c:v>
                </c:pt>
                <c:pt idx="62">
                  <c:v>0.99199999999999999</c:v>
                </c:pt>
                <c:pt idx="63">
                  <c:v>2.8779999999999997</c:v>
                </c:pt>
              </c:numCache>
            </c:numRef>
          </c:yVal>
        </c:ser>
        <c:axId val="59499648"/>
        <c:axId val="59501568"/>
      </c:scatterChart>
      <c:valAx>
        <c:axId val="59499648"/>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59501568"/>
        <c:crosses val="autoZero"/>
        <c:crossBetween val="midCat"/>
        <c:majorUnit val="5"/>
      </c:valAx>
      <c:valAx>
        <c:axId val="59501568"/>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9499648"/>
        <c:crosses val="autoZero"/>
        <c:crossBetween val="midCat"/>
      </c:valAx>
    </c:plotArea>
    <c:legend>
      <c:legendPos val="r"/>
      <c:layout>
        <c:manualLayout>
          <c:xMode val="edge"/>
          <c:yMode val="edge"/>
          <c:x val="0.74133589770230268"/>
          <c:y val="0.71233526043915962"/>
          <c:w val="0.24201434347572612"/>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71"/>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1.9500000000000102</c:v>
                </c:pt>
                <c:pt idx="8">
                  <c:v>2.4899999999999998</c:v>
                </c:pt>
                <c:pt idx="9">
                  <c:v>1.6800000000000102</c:v>
                </c:pt>
                <c:pt idx="10">
                  <c:v>2.98</c:v>
                </c:pt>
                <c:pt idx="11">
                  <c:v>1.4</c:v>
                </c:pt>
                <c:pt idx="12">
                  <c:v>1.6400000000000001</c:v>
                </c:pt>
                <c:pt idx="13">
                  <c:v>2.2799999999999998</c:v>
                </c:pt>
                <c:pt idx="14">
                  <c:v>3.3099999999999987</c:v>
                </c:pt>
                <c:pt idx="15">
                  <c:v>1.9500000000000102</c:v>
                </c:pt>
                <c:pt idx="16">
                  <c:v>1.4</c:v>
                </c:pt>
                <c:pt idx="17">
                  <c:v>1.72</c:v>
                </c:pt>
                <c:pt idx="18">
                  <c:v>1.28</c:v>
                </c:pt>
                <c:pt idx="19">
                  <c:v>3.02</c:v>
                </c:pt>
                <c:pt idx="20">
                  <c:v>3.08</c:v>
                </c:pt>
                <c:pt idx="21">
                  <c:v>1.86</c:v>
                </c:pt>
                <c:pt idx="22">
                  <c:v>1.5</c:v>
                </c:pt>
                <c:pt idx="23">
                  <c:v>2.69</c:v>
                </c:pt>
                <c:pt idx="24">
                  <c:v>1.45</c:v>
                </c:pt>
                <c:pt idx="25">
                  <c:v>1.9900000000000113</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1.9600000000000102</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1.2189999999999872</c:v>
                </c:pt>
                <c:pt idx="1">
                  <c:v>2.4379999999999997</c:v>
                </c:pt>
                <c:pt idx="2">
                  <c:v>3.6579999999999999</c:v>
                </c:pt>
                <c:pt idx="3">
                  <c:v>1.829</c:v>
                </c:pt>
                <c:pt idx="4">
                  <c:v>1.2189999999999872</c:v>
                </c:pt>
                <c:pt idx="5">
                  <c:v>1.2189999999999872</c:v>
                </c:pt>
                <c:pt idx="6">
                  <c:v>1.2189999999999872</c:v>
                </c:pt>
                <c:pt idx="7">
                  <c:v>2.4379999999999997</c:v>
                </c:pt>
                <c:pt idx="8">
                  <c:v>1.2189999999999872</c:v>
                </c:pt>
                <c:pt idx="9">
                  <c:v>0.61000000000000065</c:v>
                </c:pt>
                <c:pt idx="10">
                  <c:v>3.048</c:v>
                </c:pt>
                <c:pt idx="11">
                  <c:v>1.2189999999999872</c:v>
                </c:pt>
                <c:pt idx="12">
                  <c:v>0.61000000000000065</c:v>
                </c:pt>
                <c:pt idx="13">
                  <c:v>1.2189999999999872</c:v>
                </c:pt>
                <c:pt idx="14">
                  <c:v>2.4379999999999997</c:v>
                </c:pt>
                <c:pt idx="15">
                  <c:v>1.2189999999999872</c:v>
                </c:pt>
                <c:pt idx="16">
                  <c:v>1.2189999999999872</c:v>
                </c:pt>
                <c:pt idx="17">
                  <c:v>0.61000000000000065</c:v>
                </c:pt>
                <c:pt idx="18">
                  <c:v>0.61000000000000065</c:v>
                </c:pt>
                <c:pt idx="19">
                  <c:v>1.829</c:v>
                </c:pt>
                <c:pt idx="20">
                  <c:v>3.048</c:v>
                </c:pt>
                <c:pt idx="21">
                  <c:v>3.048</c:v>
                </c:pt>
                <c:pt idx="22">
                  <c:v>1.2189999999999872</c:v>
                </c:pt>
                <c:pt idx="23">
                  <c:v>1.829</c:v>
                </c:pt>
                <c:pt idx="24">
                  <c:v>0.61000000000000065</c:v>
                </c:pt>
                <c:pt idx="25">
                  <c:v>1.829</c:v>
                </c:pt>
                <c:pt idx="26">
                  <c:v>2.4379999999999997</c:v>
                </c:pt>
                <c:pt idx="27">
                  <c:v>0.61000000000000065</c:v>
                </c:pt>
                <c:pt idx="28">
                  <c:v>0.61000000000000065</c:v>
                </c:pt>
                <c:pt idx="29">
                  <c:v>0.61000000000000065</c:v>
                </c:pt>
                <c:pt idx="30">
                  <c:v>1.2189999999999872</c:v>
                </c:pt>
                <c:pt idx="31">
                  <c:v>1.2189999999999872</c:v>
                </c:pt>
                <c:pt idx="32">
                  <c:v>1.2189999999999872</c:v>
                </c:pt>
                <c:pt idx="33">
                  <c:v>1.2189999999999872</c:v>
                </c:pt>
                <c:pt idx="34">
                  <c:v>1.2189999999999872</c:v>
                </c:pt>
                <c:pt idx="35">
                  <c:v>3.048</c:v>
                </c:pt>
                <c:pt idx="36">
                  <c:v>1.2189999999999872</c:v>
                </c:pt>
                <c:pt idx="37">
                  <c:v>0.61000000000000065</c:v>
                </c:pt>
                <c:pt idx="38">
                  <c:v>1.2189999999999872</c:v>
                </c:pt>
                <c:pt idx="39">
                  <c:v>1.2189999999999872</c:v>
                </c:pt>
                <c:pt idx="40">
                  <c:v>2.4379999999999997</c:v>
                </c:pt>
                <c:pt idx="41">
                  <c:v>1.829</c:v>
                </c:pt>
                <c:pt idx="42">
                  <c:v>1.829</c:v>
                </c:pt>
                <c:pt idx="43">
                  <c:v>0.61000000000000065</c:v>
                </c:pt>
                <c:pt idx="44">
                  <c:v>1.2189999999999872</c:v>
                </c:pt>
                <c:pt idx="45">
                  <c:v>4.8769999999999998</c:v>
                </c:pt>
                <c:pt idx="46">
                  <c:v>0.61000000000000065</c:v>
                </c:pt>
                <c:pt idx="47">
                  <c:v>1.2189999999999872</c:v>
                </c:pt>
                <c:pt idx="48">
                  <c:v>7.3149999999999755</c:v>
                </c:pt>
                <c:pt idx="49">
                  <c:v>1.2189999999999872</c:v>
                </c:pt>
                <c:pt idx="50">
                  <c:v>1.2189999999999872</c:v>
                </c:pt>
                <c:pt idx="51">
                  <c:v>0.61000000000000065</c:v>
                </c:pt>
                <c:pt idx="52">
                  <c:v>1.2189999999999872</c:v>
                </c:pt>
                <c:pt idx="53">
                  <c:v>1.2189999999999872</c:v>
                </c:pt>
                <c:pt idx="54">
                  <c:v>1.2189999999999872</c:v>
                </c:pt>
                <c:pt idx="55">
                  <c:v>2.4379999999999997</c:v>
                </c:pt>
                <c:pt idx="56">
                  <c:v>1.2189999999999872</c:v>
                </c:pt>
                <c:pt idx="57">
                  <c:v>4.8769999999999998</c:v>
                </c:pt>
                <c:pt idx="58">
                  <c:v>1.829</c:v>
                </c:pt>
                <c:pt idx="59">
                  <c:v>2.4379999999999997</c:v>
                </c:pt>
                <c:pt idx="60">
                  <c:v>1.2189999999999872</c:v>
                </c:pt>
                <c:pt idx="61">
                  <c:v>0.61000000000000065</c:v>
                </c:pt>
                <c:pt idx="62">
                  <c:v>3.048</c:v>
                </c:pt>
                <c:pt idx="63">
                  <c:v>1.2189999999999872</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4131840"/>
        <c:axId val="64133760"/>
      </c:scatterChart>
      <c:valAx>
        <c:axId val="64131840"/>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64133760"/>
        <c:crosses val="autoZero"/>
        <c:crossBetween val="midCat"/>
        <c:majorUnit val="2"/>
      </c:valAx>
      <c:valAx>
        <c:axId val="64133760"/>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layout/>
        </c:title>
        <c:numFmt formatCode="General" sourceLinked="1"/>
        <c:tickLblPos val="nextTo"/>
        <c:txPr>
          <a:bodyPr/>
          <a:lstStyle/>
          <a:p>
            <a:pPr>
              <a:defRPr lang="es-AR"/>
            </a:pPr>
            <a:endParaRPr lang="es-ES"/>
          </a:p>
        </c:txPr>
        <c:crossAx val="64131840"/>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38"/>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1.2769999999999886</c:v>
                </c:pt>
                <c:pt idx="14">
                  <c:v>3.0789999999999997</c:v>
                </c:pt>
                <c:pt idx="15">
                  <c:v>1.137</c:v>
                </c:pt>
                <c:pt idx="16">
                  <c:v>1.1990000000000001</c:v>
                </c:pt>
                <c:pt idx="17">
                  <c:v>1.0249999999999886</c:v>
                </c:pt>
                <c:pt idx="18">
                  <c:v>1.0409999999999895</c:v>
                </c:pt>
                <c:pt idx="19">
                  <c:v>1.9940000000000113</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1.161999999999989</c:v>
                </c:pt>
                <c:pt idx="31">
                  <c:v>1.175</c:v>
                </c:pt>
                <c:pt idx="32">
                  <c:v>1.635</c:v>
                </c:pt>
                <c:pt idx="33">
                  <c:v>2.3759999999999977</c:v>
                </c:pt>
                <c:pt idx="34">
                  <c:v>2.0880000000000001</c:v>
                </c:pt>
                <c:pt idx="35">
                  <c:v>1.9540000000000102</c:v>
                </c:pt>
                <c:pt idx="36">
                  <c:v>1.073</c:v>
                </c:pt>
                <c:pt idx="37">
                  <c:v>0.93200000000000005</c:v>
                </c:pt>
                <c:pt idx="38">
                  <c:v>1.2209999999999872</c:v>
                </c:pt>
                <c:pt idx="39">
                  <c:v>1.081</c:v>
                </c:pt>
                <c:pt idx="40">
                  <c:v>3.5019999999999998</c:v>
                </c:pt>
                <c:pt idx="41">
                  <c:v>1.052</c:v>
                </c:pt>
                <c:pt idx="42">
                  <c:v>1.538</c:v>
                </c:pt>
                <c:pt idx="43">
                  <c:v>1.0569999999999897</c:v>
                </c:pt>
                <c:pt idx="44">
                  <c:v>1.028</c:v>
                </c:pt>
                <c:pt idx="45">
                  <c:v>3.6629999999999998</c:v>
                </c:pt>
                <c:pt idx="46">
                  <c:v>0.96500000000000064</c:v>
                </c:pt>
                <c:pt idx="47">
                  <c:v>1.595</c:v>
                </c:pt>
                <c:pt idx="48">
                  <c:v>6.8039999999999985</c:v>
                </c:pt>
                <c:pt idx="49">
                  <c:v>1.0489999999999897</c:v>
                </c:pt>
                <c:pt idx="50">
                  <c:v>1.4489999999999872</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1.5629999999999897</c:v>
                </c:pt>
                <c:pt idx="61">
                  <c:v>0.99199999999999999</c:v>
                </c:pt>
                <c:pt idx="62">
                  <c:v>2.8779999999999997</c:v>
                </c:pt>
                <c:pt idx="63">
                  <c:v>1.109</c:v>
                </c:pt>
              </c:numCache>
            </c:numRef>
          </c:xVal>
          <c:yVal>
            <c:numRef>
              <c:f>Sheet1!$B$2:$B$65</c:f>
              <c:numCache>
                <c:formatCode>General</c:formatCode>
                <c:ptCount val="64"/>
                <c:pt idx="0">
                  <c:v>1.2189999999999872</c:v>
                </c:pt>
                <c:pt idx="1">
                  <c:v>2.4379999999999997</c:v>
                </c:pt>
                <c:pt idx="2">
                  <c:v>3.6579999999999999</c:v>
                </c:pt>
                <c:pt idx="3">
                  <c:v>1.829</c:v>
                </c:pt>
                <c:pt idx="4">
                  <c:v>1.2189999999999872</c:v>
                </c:pt>
                <c:pt idx="5">
                  <c:v>1.2189999999999872</c:v>
                </c:pt>
                <c:pt idx="6">
                  <c:v>1.2189999999999872</c:v>
                </c:pt>
                <c:pt idx="7">
                  <c:v>2.4379999999999997</c:v>
                </c:pt>
                <c:pt idx="8">
                  <c:v>1.2189999999999872</c:v>
                </c:pt>
                <c:pt idx="9">
                  <c:v>0.61000000000000065</c:v>
                </c:pt>
                <c:pt idx="10">
                  <c:v>3.048</c:v>
                </c:pt>
                <c:pt idx="11">
                  <c:v>1.2189999999999872</c:v>
                </c:pt>
                <c:pt idx="12">
                  <c:v>0.61000000000000065</c:v>
                </c:pt>
                <c:pt idx="13">
                  <c:v>1.2189999999999872</c:v>
                </c:pt>
                <c:pt idx="14">
                  <c:v>2.4379999999999997</c:v>
                </c:pt>
                <c:pt idx="15">
                  <c:v>1.2189999999999872</c:v>
                </c:pt>
                <c:pt idx="16">
                  <c:v>1.2189999999999872</c:v>
                </c:pt>
                <c:pt idx="17">
                  <c:v>0.61000000000000065</c:v>
                </c:pt>
                <c:pt idx="18">
                  <c:v>0.61000000000000065</c:v>
                </c:pt>
                <c:pt idx="19">
                  <c:v>1.829</c:v>
                </c:pt>
                <c:pt idx="20">
                  <c:v>3.048</c:v>
                </c:pt>
                <c:pt idx="21">
                  <c:v>3.048</c:v>
                </c:pt>
                <c:pt idx="22">
                  <c:v>1.2189999999999872</c:v>
                </c:pt>
                <c:pt idx="23">
                  <c:v>1.829</c:v>
                </c:pt>
                <c:pt idx="24">
                  <c:v>0.61000000000000065</c:v>
                </c:pt>
                <c:pt idx="25">
                  <c:v>1.829</c:v>
                </c:pt>
                <c:pt idx="26">
                  <c:v>2.4379999999999997</c:v>
                </c:pt>
                <c:pt idx="27">
                  <c:v>0.61000000000000065</c:v>
                </c:pt>
                <c:pt idx="28">
                  <c:v>0.61000000000000065</c:v>
                </c:pt>
                <c:pt idx="29">
                  <c:v>0.61000000000000065</c:v>
                </c:pt>
                <c:pt idx="30">
                  <c:v>1.2189999999999872</c:v>
                </c:pt>
                <c:pt idx="31">
                  <c:v>1.2189999999999872</c:v>
                </c:pt>
                <c:pt idx="32">
                  <c:v>1.2189999999999872</c:v>
                </c:pt>
                <c:pt idx="33">
                  <c:v>1.2189999999999872</c:v>
                </c:pt>
                <c:pt idx="34">
                  <c:v>1.2189999999999872</c:v>
                </c:pt>
                <c:pt idx="35">
                  <c:v>3.048</c:v>
                </c:pt>
                <c:pt idx="36">
                  <c:v>1.2189999999999872</c:v>
                </c:pt>
                <c:pt idx="37">
                  <c:v>0.61000000000000065</c:v>
                </c:pt>
                <c:pt idx="38">
                  <c:v>1.2189999999999872</c:v>
                </c:pt>
                <c:pt idx="39">
                  <c:v>1.2189999999999872</c:v>
                </c:pt>
                <c:pt idx="40">
                  <c:v>2.4379999999999997</c:v>
                </c:pt>
                <c:pt idx="41">
                  <c:v>1.829</c:v>
                </c:pt>
                <c:pt idx="42">
                  <c:v>1.829</c:v>
                </c:pt>
                <c:pt idx="43">
                  <c:v>0.61000000000000065</c:v>
                </c:pt>
                <c:pt idx="44">
                  <c:v>1.2189999999999872</c:v>
                </c:pt>
                <c:pt idx="45">
                  <c:v>4.8769999999999998</c:v>
                </c:pt>
                <c:pt idx="46">
                  <c:v>0.61000000000000065</c:v>
                </c:pt>
                <c:pt idx="47">
                  <c:v>1.2189999999999872</c:v>
                </c:pt>
                <c:pt idx="48">
                  <c:v>7.3149999999999755</c:v>
                </c:pt>
                <c:pt idx="49">
                  <c:v>1.2189999999999872</c:v>
                </c:pt>
                <c:pt idx="50">
                  <c:v>1.2189999999999872</c:v>
                </c:pt>
                <c:pt idx="51">
                  <c:v>0.61000000000000065</c:v>
                </c:pt>
                <c:pt idx="52">
                  <c:v>1.2189999999999872</c:v>
                </c:pt>
                <c:pt idx="53">
                  <c:v>1.2189999999999872</c:v>
                </c:pt>
                <c:pt idx="54">
                  <c:v>1.2189999999999872</c:v>
                </c:pt>
                <c:pt idx="55">
                  <c:v>2.4379999999999997</c:v>
                </c:pt>
                <c:pt idx="56">
                  <c:v>1.2189999999999872</c:v>
                </c:pt>
                <c:pt idx="57">
                  <c:v>4.8769999999999998</c:v>
                </c:pt>
                <c:pt idx="58">
                  <c:v>1.829</c:v>
                </c:pt>
                <c:pt idx="59">
                  <c:v>2.4379999999999997</c:v>
                </c:pt>
                <c:pt idx="60">
                  <c:v>1.2189999999999872</c:v>
                </c:pt>
                <c:pt idx="61">
                  <c:v>0.61000000000000065</c:v>
                </c:pt>
                <c:pt idx="62">
                  <c:v>3.048</c:v>
                </c:pt>
                <c:pt idx="63">
                  <c:v>1.2189999999999872</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4150144"/>
        <c:axId val="65213184"/>
      </c:scatterChart>
      <c:valAx>
        <c:axId val="64150144"/>
        <c:scaling>
          <c:orientation val="minMax"/>
          <c:max val="8"/>
        </c:scaling>
        <c:axPos val="b"/>
        <c:minorGridlines/>
        <c:title>
          <c:tx>
            <c:rich>
              <a:bodyPr/>
              <a:lstStyle/>
              <a:p>
                <a:pPr>
                  <a:defRPr lang="es-AR"/>
                </a:pPr>
                <a:r>
                  <a:rPr lang="es-AR"/>
                  <a:t>Predicción</a:t>
                </a:r>
                <a:r>
                  <a:rPr lang="es-AR" baseline="0"/>
                  <a:t> SVM (Altura en mts.)</a:t>
                </a:r>
              </a:p>
            </c:rich>
          </c:tx>
          <c:layout/>
        </c:title>
        <c:numFmt formatCode="#,##0;\-#,##0" sourceLinked="0"/>
        <c:tickLblPos val="nextTo"/>
        <c:txPr>
          <a:bodyPr/>
          <a:lstStyle/>
          <a:p>
            <a:pPr>
              <a:defRPr lang="es-AR" baseline="0"/>
            </a:pPr>
            <a:endParaRPr lang="es-ES"/>
          </a:p>
        </c:txPr>
        <c:crossAx val="65213184"/>
        <c:crosses val="autoZero"/>
        <c:crossBetween val="midCat"/>
        <c:majorUnit val="2"/>
      </c:valAx>
      <c:valAx>
        <c:axId val="65213184"/>
        <c:scaling>
          <c:orientation val="minMax"/>
        </c:scaling>
        <c:axPos val="l"/>
        <c:majorGridlines/>
        <c:minorGridlines/>
        <c:title>
          <c:tx>
            <c:rich>
              <a:bodyPr/>
              <a:lstStyle/>
              <a:p>
                <a:pPr>
                  <a:defRPr lang="es-AR"/>
                </a:pPr>
                <a:r>
                  <a:rPr lang="es-AR"/>
                  <a:t>Observacion Visual (Altura en mts.)</a:t>
                </a:r>
              </a:p>
            </c:rich>
          </c:tx>
          <c:layout/>
        </c:title>
        <c:numFmt formatCode="General" sourceLinked="1"/>
        <c:tickLblPos val="nextTo"/>
        <c:txPr>
          <a:bodyPr/>
          <a:lstStyle/>
          <a:p>
            <a:pPr>
              <a:defRPr lang="es-AR"/>
            </a:pPr>
            <a:endParaRPr lang="es-ES"/>
          </a:p>
        </c:txPr>
        <c:crossAx val="64150144"/>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0.66000000000000159</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5259008"/>
        <c:axId val="65260544"/>
        <c:axId val="0"/>
      </c:bar3DChart>
      <c:catAx>
        <c:axId val="65259008"/>
        <c:scaling>
          <c:orientation val="minMax"/>
        </c:scaling>
        <c:axPos val="b"/>
        <c:tickLblPos val="nextTo"/>
        <c:txPr>
          <a:bodyPr/>
          <a:lstStyle/>
          <a:p>
            <a:pPr>
              <a:defRPr lang="es-AR"/>
            </a:pPr>
            <a:endParaRPr lang="es-ES"/>
          </a:p>
        </c:txPr>
        <c:crossAx val="65260544"/>
        <c:crosses val="autoZero"/>
        <c:auto val="1"/>
        <c:lblAlgn val="ctr"/>
        <c:lblOffset val="100"/>
      </c:catAx>
      <c:valAx>
        <c:axId val="65260544"/>
        <c:scaling>
          <c:orientation val="minMax"/>
        </c:scaling>
        <c:axPos val="l"/>
        <c:majorGridlines/>
        <c:numFmt formatCode="0%" sourceLinked="1"/>
        <c:tickLblPos val="nextTo"/>
        <c:txPr>
          <a:bodyPr/>
          <a:lstStyle/>
          <a:p>
            <a:pPr>
              <a:defRPr lang="es-AR"/>
            </a:pPr>
            <a:endParaRPr lang="es-ES"/>
          </a:p>
        </c:txPr>
        <c:crossAx val="65259008"/>
        <c:crosses val="autoZero"/>
        <c:crossBetween val="between"/>
      </c:valAx>
    </c:plotArea>
    <c:legend>
      <c:legendPos val="r"/>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1.1800000000000024</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4044416"/>
        <c:axId val="64046208"/>
        <c:axId val="0"/>
      </c:bar3DChart>
      <c:catAx>
        <c:axId val="64044416"/>
        <c:scaling>
          <c:orientation val="minMax"/>
        </c:scaling>
        <c:axPos val="b"/>
        <c:tickLblPos val="nextTo"/>
        <c:txPr>
          <a:bodyPr/>
          <a:lstStyle/>
          <a:p>
            <a:pPr>
              <a:defRPr lang="es-AR"/>
            </a:pPr>
            <a:endParaRPr lang="es-ES"/>
          </a:p>
        </c:txPr>
        <c:crossAx val="64046208"/>
        <c:crosses val="autoZero"/>
        <c:auto val="1"/>
        <c:lblAlgn val="ctr"/>
        <c:lblOffset val="100"/>
      </c:catAx>
      <c:valAx>
        <c:axId val="64046208"/>
        <c:scaling>
          <c:orientation val="minMax"/>
        </c:scaling>
        <c:axPos val="l"/>
        <c:majorGridlines/>
        <c:numFmt formatCode="General" sourceLinked="1"/>
        <c:tickLblPos val="nextTo"/>
        <c:txPr>
          <a:bodyPr/>
          <a:lstStyle/>
          <a:p>
            <a:pPr>
              <a:defRPr lang="es-AR"/>
            </a:pPr>
            <a:endParaRPr lang="es-ES"/>
          </a:p>
        </c:txPr>
        <c:crossAx val="64044416"/>
        <c:crosses val="autoZero"/>
        <c:crossBetween val="between"/>
      </c:valAx>
    </c:plotArea>
    <c:legend>
      <c:legendPos val="r"/>
      <c:layout/>
      <c:txPr>
        <a:bodyPr/>
        <a:lstStyle/>
        <a:p>
          <a:pPr>
            <a:defRPr lang="es-AR"/>
          </a:pPr>
          <a:endParaRPr lang="es-E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21/08/2010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16</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8/21/2010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package" Target="../embeddings/Hoja_de_c_lculo_de_Microsoft_Office_Excel1.xlsx"/></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pic>
        <p:nvPicPr>
          <p:cNvPr id="34819" name="Picture 3"/>
          <p:cNvPicPr>
            <a:picLocks noChangeAspect="1" noChangeArrowheads="1"/>
          </p:cNvPicPr>
          <p:nvPr/>
        </p:nvPicPr>
        <p:blipFill>
          <a:blip r:embed="rId2"/>
          <a:srcRect/>
          <a:stretch>
            <a:fillRect/>
          </a:stretch>
        </p:blipFill>
        <p:spPr bwMode="auto">
          <a:xfrm>
            <a:off x="0" y="1928802"/>
            <a:ext cx="9144000"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pic>
        <p:nvPicPr>
          <p:cNvPr id="35843" name="Picture 3"/>
          <p:cNvPicPr>
            <a:picLocks noChangeAspect="1" noChangeArrowheads="1"/>
          </p:cNvPicPr>
          <p:nvPr/>
        </p:nvPicPr>
        <p:blipFill>
          <a:blip r:embed="rId2"/>
          <a:srcRect/>
          <a:stretch>
            <a:fillRect/>
          </a:stretch>
        </p:blipFill>
        <p:spPr bwMode="auto">
          <a:xfrm>
            <a:off x="0" y="1928802"/>
            <a:ext cx="9194034"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pic>
        <p:nvPicPr>
          <p:cNvPr id="36867" name="Picture 3"/>
          <p:cNvPicPr>
            <a:picLocks noChangeAspect="1" noChangeArrowheads="1"/>
          </p:cNvPicPr>
          <p:nvPr/>
        </p:nvPicPr>
        <p:blipFill>
          <a:blip r:embed="rId2"/>
          <a:srcRect/>
          <a:stretch>
            <a:fillRect/>
          </a:stretch>
        </p:blipFill>
        <p:spPr bwMode="auto">
          <a:xfrm>
            <a:off x="0" y="1928802"/>
            <a:ext cx="9076543"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(12)</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dirty="0" smtClean="0">
                <a:latin typeface="+mj-lt"/>
              </a:rPr>
              <a:t>Combinación óptima =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SVM / </a:t>
                      </a:r>
                      <a:r>
                        <a:rPr lang="es-ES" sz="1600" b="1" dirty="0" err="1">
                          <a:solidFill>
                            <a:srgbClr val="000000"/>
                          </a:solidFill>
                          <a:latin typeface="Calibri"/>
                          <a:ea typeface="Times New Roman"/>
                          <a:cs typeface="Times New Roman"/>
                        </a:rPr>
                        <a:t>Obs</a:t>
                      </a:r>
                      <a:r>
                        <a:rPr lang="es-ES" sz="1600" b="1" dirty="0">
                          <a:solidFill>
                            <a:srgbClr val="000000"/>
                          </a:solidFill>
                          <a:latin typeface="Calibri"/>
                          <a:ea typeface="Times New Roman"/>
                          <a:cs typeface="Times New Roman"/>
                        </a:rPr>
                        <a:t>.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(14)</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cstate="print"/>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(15)</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(16)</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60473"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a:t>
            </a:r>
            <a:endParaRPr lang="es-AR" dirty="0" smtClean="0">
              <a:latin typeface="+mj-lt"/>
            </a:endParaRPr>
          </a:p>
          <a:p>
            <a:pPr lvl="1">
              <a:buNone/>
            </a:pPr>
            <a:r>
              <a:rPr lang="es-AR" dirty="0" smtClean="0">
                <a:latin typeface="+mj-lt"/>
              </a:rPr>
              <a:t>	</a:t>
            </a:r>
            <a:r>
              <a:rPr lang="es-AR" dirty="0" smtClean="0">
                <a:latin typeface="+mj-lt"/>
              </a:rPr>
              <a:t>[</a:t>
            </a:r>
            <a:r>
              <a:rPr lang="es-AR" dirty="0" smtClean="0">
                <a:latin typeface="+mj-lt"/>
              </a:rPr>
              <a:t>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 (2):</a:t>
            </a:r>
          </a:p>
          <a:p>
            <a:pPr lvl="1"/>
            <a:r>
              <a:rPr lang="es-US" dirty="0" smtClean="0">
                <a:latin typeface="+mj-lt"/>
              </a:rPr>
              <a:t>Técnica </a:t>
            </a:r>
            <a:r>
              <a:rPr lang="es-US" dirty="0" smtClean="0">
                <a:latin typeface="+mj-lt"/>
              </a:rPr>
              <a:t>de validación cruzada de 10 conjuntos</a:t>
            </a:r>
          </a:p>
          <a:p>
            <a:endParaRPr lang="es-US" dirty="0" smtClean="0">
              <a:latin typeface="+mj-lt"/>
            </a:endParaRPr>
          </a:p>
          <a:p>
            <a:r>
              <a:rPr lang="es-US" dirty="0" smtClean="0"/>
              <a:t>Modelos de instancia</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a:t>
            </a:r>
            <a:r>
              <a:rPr lang="es-US" dirty="0" smtClean="0">
                <a:latin typeface="+mj-lt"/>
              </a:rPr>
              <a:t>GridPoints óptimos </a:t>
            </a:r>
            <a:r>
              <a:rPr lang="es-US" dirty="0" smtClean="0">
                <a:latin typeface="+mj-lt"/>
              </a:rPr>
              <a:t>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a:t>
            </a:r>
            <a:r>
              <a:rPr lang="es-US" dirty="0" smtClean="0">
                <a:latin typeface="+mj-lt"/>
              </a:rPr>
              <a:t>generales</a:t>
            </a:r>
            <a:endParaRPr lang="es-US" dirty="0" smtClean="0">
              <a:latin typeface="+mj-lt"/>
            </a:endParaRPr>
          </a:p>
          <a:p>
            <a:pPr lvl="1"/>
            <a:r>
              <a:rPr lang="es-US" dirty="0" smtClean="0">
                <a:latin typeface="+mj-lt"/>
              </a:rPr>
              <a:t>Olas a estudiar (Oahu - Hawái</a:t>
            </a:r>
            <a:r>
              <a:rPr lang="es-US" dirty="0" smtClean="0">
                <a:latin typeface="+mj-lt"/>
              </a:rPr>
              <a:t>).</a:t>
            </a:r>
            <a:endParaRPr lang="es-US" dirty="0" smtClean="0">
              <a:latin typeface="+mj-lt"/>
            </a:endParaRPr>
          </a:p>
          <a:p>
            <a:pPr lvl="1"/>
            <a:r>
              <a:rPr lang="es-US" dirty="0" smtClean="0">
                <a:latin typeface="+mj-lt"/>
              </a:rPr>
              <a:t>Algoritmos de aprendizaje de </a:t>
            </a:r>
            <a:r>
              <a:rPr lang="es-US" dirty="0" smtClean="0">
                <a:latin typeface="+mj-lt"/>
              </a:rPr>
              <a:t>máquina.</a:t>
            </a:r>
            <a:endParaRPr lang="es-US" dirty="0" smtClean="0">
              <a:latin typeface="+mj-lt"/>
            </a:endParaRPr>
          </a:p>
          <a:p>
            <a:pPr lvl="1"/>
            <a:r>
              <a:rPr lang="es-US" dirty="0" smtClean="0">
                <a:latin typeface="+mj-lt"/>
              </a:rPr>
              <a:t>Modelos de </a:t>
            </a:r>
            <a:r>
              <a:rPr lang="es-US" dirty="0" smtClean="0">
                <a:latin typeface="+mj-lt"/>
              </a:rPr>
              <a:t>instancia.</a:t>
            </a:r>
            <a:endParaRPr lang="es-US" dirty="0" smtClean="0">
              <a:latin typeface="+mj-lt"/>
            </a:endParaRPr>
          </a:p>
          <a:p>
            <a:pPr lvl="1"/>
            <a:r>
              <a:rPr lang="es-US" dirty="0" smtClean="0">
                <a:latin typeface="+mj-lt"/>
              </a:rPr>
              <a:t>GridPoint </a:t>
            </a:r>
            <a:r>
              <a:rPr lang="es-US" dirty="0" smtClean="0">
                <a:latin typeface="+mj-lt"/>
              </a:rPr>
              <a:t>WW3 óptimo para cada </a:t>
            </a:r>
            <a:r>
              <a:rPr lang="es-US" dirty="0" smtClean="0">
                <a:latin typeface="+mj-lt"/>
              </a:rPr>
              <a:t>ola.</a:t>
            </a:r>
            <a:endParaRPr lang="es-US" dirty="0" smtClean="0">
              <a:latin typeface="+mj-lt"/>
            </a:endParaRPr>
          </a:p>
          <a:p>
            <a:pPr lvl="1"/>
            <a:r>
              <a:rPr lang="es-US" dirty="0" smtClean="0">
                <a:latin typeface="+mj-lt"/>
              </a:rPr>
              <a:t>Tamaño de conjunto de entrenamiento </a:t>
            </a:r>
            <a:r>
              <a:rPr lang="es-US" dirty="0" smtClean="0">
                <a:latin typeface="+mj-lt"/>
              </a:rPr>
              <a:t>óptimo.</a:t>
            </a:r>
          </a:p>
          <a:p>
            <a:pPr lvl="1"/>
            <a:r>
              <a:rPr lang="es-US" dirty="0" smtClean="0"/>
              <a:t>Métricas de evaluación de </a:t>
            </a:r>
            <a:r>
              <a:rPr lang="es-US" dirty="0" smtClean="0"/>
              <a:t>clasificadores.</a:t>
            </a:r>
            <a:endParaRPr lang="es-US" dirty="0" smtClean="0">
              <a:latin typeface="+mj-lt"/>
            </a:endParaRPr>
          </a:p>
          <a:p>
            <a:pPr lvl="1"/>
            <a:endParaRPr lang="es-US" dirty="0" smtClean="0">
              <a:latin typeface="+mj-lt"/>
            </a:endParaRPr>
          </a:p>
          <a:p>
            <a:pPr lvl="1">
              <a:buNone/>
            </a:pPr>
            <a:r>
              <a:rPr lang="es-US" dirty="0" smtClean="0">
                <a:latin typeface="+mj-lt"/>
              </a:rPr>
              <a:t>Obtenemos </a:t>
            </a:r>
            <a:r>
              <a:rPr lang="es-US" dirty="0" smtClean="0">
                <a:latin typeface="+mj-lt"/>
              </a:rPr>
              <a:t>la combinación óptima [</a:t>
            </a:r>
            <a:r>
              <a:rPr lang="es-US" dirty="0" err="1" smtClean="0">
                <a:latin typeface="+mj-lt"/>
              </a:rPr>
              <a:t>alg</a:t>
            </a:r>
            <a:r>
              <a:rPr lang="es-US"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pic>
        <p:nvPicPr>
          <p:cNvPr id="33796" name="Picture 4"/>
          <p:cNvPicPr>
            <a:picLocks noChangeAspect="1" noChangeArrowheads="1"/>
          </p:cNvPicPr>
          <p:nvPr/>
        </p:nvPicPr>
        <p:blipFill>
          <a:blip r:embed="rId2"/>
          <a:srcRect/>
          <a:stretch>
            <a:fillRect/>
          </a:stretch>
        </p:blipFill>
        <p:spPr bwMode="auto">
          <a:xfrm>
            <a:off x="0" y="1971690"/>
            <a:ext cx="9123106" cy="4886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pic>
        <p:nvPicPr>
          <p:cNvPr id="37890" name="Picture 2"/>
          <p:cNvPicPr>
            <a:picLocks noChangeAspect="1" noChangeArrowheads="1"/>
          </p:cNvPicPr>
          <p:nvPr/>
        </p:nvPicPr>
        <p:blipFill>
          <a:blip r:embed="rId2"/>
          <a:srcRect/>
          <a:stretch>
            <a:fillRect/>
          </a:stretch>
        </p:blipFill>
        <p:spPr bwMode="auto">
          <a:xfrm>
            <a:off x="0" y="1928802"/>
            <a:ext cx="9105218"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TotalTime>
  <Words>2543</Words>
  <Application>Microsoft Office PowerPoint</Application>
  <PresentationFormat>Presentación en pantalla (4:3)</PresentationFormat>
  <Paragraphs>317</Paragraphs>
  <Slides>34</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6"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Experimentación (14)</vt:lpstr>
      <vt:lpstr>Experimentación (15)</vt:lpstr>
      <vt:lpstr>Experimentación (16)</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16</cp:revision>
  <dcterms:created xsi:type="dcterms:W3CDTF">2010-08-20T02:10:01Z</dcterms:created>
  <dcterms:modified xsi:type="dcterms:W3CDTF">2010-08-21T21:12:02Z</dcterms:modified>
</cp:coreProperties>
</file>