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 id="286" r:id="rId15"/>
    <p:sldId id="270" r:id="rId16"/>
    <p:sldId id="271"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5583" autoAdjust="0"/>
  </p:normalViewPr>
  <p:slideViewPr>
    <p:cSldViewPr>
      <p:cViewPr>
        <p:scale>
          <a:sx n="110" d="100"/>
          <a:sy n="110" d="100"/>
        </p:scale>
        <p:origin x="-702" y="-90"/>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0.77390980695120482</c:v>
                </c:pt>
                <c:pt idx="2">
                  <c:v>0.82116824635668784</c:v>
                </c:pt>
                <c:pt idx="3">
                  <c:v>0.84278473777508223</c:v>
                </c:pt>
                <c:pt idx="4">
                  <c:v>0.84383865537210834</c:v>
                </c:pt>
                <c:pt idx="5">
                  <c:v>0.85894670929201788</c:v>
                </c:pt>
                <c:pt idx="6">
                  <c:v>0.84967487574973044</c:v>
                </c:pt>
                <c:pt idx="7">
                  <c:v>0.87199747639294833</c:v>
                </c:pt>
                <c:pt idx="8">
                  <c:v>0.87308657275405044</c:v>
                </c:pt>
                <c:pt idx="9">
                  <c:v>0.8805672244799716</c:v>
                </c:pt>
                <c:pt idx="10">
                  <c:v>0.8842540232480407</c:v>
                </c:pt>
                <c:pt idx="11">
                  <c:v>0.88378998114559204</c:v>
                </c:pt>
                <c:pt idx="12">
                  <c:v>0.88710112017025267</c:v>
                </c:pt>
                <c:pt idx="13">
                  <c:v>0.88859349505985463</c:v>
                </c:pt>
                <c:pt idx="14">
                  <c:v>0.88932515639249454</c:v>
                </c:pt>
                <c:pt idx="15">
                  <c:v>0.88979442278916754</c:v>
                </c:pt>
                <c:pt idx="16">
                  <c:v>0.89050470137757332</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0.57215581949427785</c:v>
                </c:pt>
                <c:pt idx="2">
                  <c:v>0.624500990682895</c:v>
                </c:pt>
                <c:pt idx="3">
                  <c:v>0.66411572966000465</c:v>
                </c:pt>
                <c:pt idx="4">
                  <c:v>0.74483311690120912</c:v>
                </c:pt>
                <c:pt idx="5">
                  <c:v>0.74913092370987466</c:v>
                </c:pt>
                <c:pt idx="6">
                  <c:v>0.7507812790712286</c:v>
                </c:pt>
                <c:pt idx="7">
                  <c:v>0.74615794410022251</c:v>
                </c:pt>
                <c:pt idx="8">
                  <c:v>0.76473712742558908</c:v>
                </c:pt>
                <c:pt idx="9">
                  <c:v>0.78030975508297951</c:v>
                </c:pt>
                <c:pt idx="10">
                  <c:v>0.79256323960055097</c:v>
                </c:pt>
                <c:pt idx="11">
                  <c:v>0.80135018516470657</c:v>
                </c:pt>
                <c:pt idx="12">
                  <c:v>0.79454547384463925</c:v>
                </c:pt>
                <c:pt idx="13">
                  <c:v>0.80275073868567903</c:v>
                </c:pt>
                <c:pt idx="14">
                  <c:v>0.8070254483799697</c:v>
                </c:pt>
                <c:pt idx="15">
                  <c:v>0.80758714251854524</c:v>
                </c:pt>
                <c:pt idx="16">
                  <c:v>0.81189884836444048</c:v>
                </c:pt>
                <c:pt idx="17">
                  <c:v>0.81267156633446325</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9.21641992115909E-2</c:v>
                </c:pt>
                <c:pt idx="1">
                  <c:v>0.10918893085792125</c:v>
                </c:pt>
                <c:pt idx="2">
                  <c:v>2.2061880915201514E-2</c:v>
                </c:pt>
                <c:pt idx="3">
                  <c:v>0.16744350433735858</c:v>
                </c:pt>
                <c:pt idx="4">
                  <c:v>0.19606871899944509</c:v>
                </c:pt>
                <c:pt idx="5">
                  <c:v>0.19883932721616632</c:v>
                </c:pt>
                <c:pt idx="6">
                  <c:v>0.21852557439483689</c:v>
                </c:pt>
                <c:pt idx="7">
                  <c:v>0.18963030437506243</c:v>
                </c:pt>
                <c:pt idx="8">
                  <c:v>0.31329234492981056</c:v>
                </c:pt>
                <c:pt idx="9">
                  <c:v>0.30854195458238609</c:v>
                </c:pt>
                <c:pt idx="10">
                  <c:v>0.33996429339252776</c:v>
                </c:pt>
                <c:pt idx="11">
                  <c:v>0.39000788763685518</c:v>
                </c:pt>
                <c:pt idx="12">
                  <c:v>0.37452278792340343</c:v>
                </c:pt>
                <c:pt idx="13">
                  <c:v>0.39639657365579611</c:v>
                </c:pt>
                <c:pt idx="14">
                  <c:v>0.45661986014735212</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6.3837399085048596E-2</c:v>
                </c:pt>
                <c:pt idx="1">
                  <c:v>0.10509372944250694</c:v>
                </c:pt>
                <c:pt idx="2">
                  <c:v>0.12395822380363669</c:v>
                </c:pt>
                <c:pt idx="3">
                  <c:v>0.17533238646771626</c:v>
                </c:pt>
                <c:pt idx="4">
                  <c:v>0.18994629844945013</c:v>
                </c:pt>
                <c:pt idx="5">
                  <c:v>0.22687270194889519</c:v>
                </c:pt>
                <c:pt idx="6">
                  <c:v>0.23790997736954461</c:v>
                </c:pt>
                <c:pt idx="7">
                  <c:v>0.23411148955336958</c:v>
                </c:pt>
                <c:pt idx="8">
                  <c:v>0.25778608542670911</c:v>
                </c:pt>
                <c:pt idx="9">
                  <c:v>0.31056299933227366</c:v>
                </c:pt>
                <c:pt idx="10">
                  <c:v>0.33877739342409252</c:v>
                </c:pt>
                <c:pt idx="11">
                  <c:v>0.35225259726803532</c:v>
                </c:pt>
                <c:pt idx="12">
                  <c:v>0.35947445565100428</c:v>
                </c:pt>
                <c:pt idx="13">
                  <c:v>0.39000000000000234</c:v>
                </c:pt>
                <c:pt idx="14">
                  <c:v>0.39000000000000234</c:v>
                </c:pt>
                <c:pt idx="15">
                  <c:v>0.4</c:v>
                </c:pt>
                <c:pt idx="16">
                  <c:v>0.40041490630404547</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0.28931899175148718</c:v>
                </c:pt>
                <c:pt idx="1">
                  <c:v>0.30427205718078232</c:v>
                </c:pt>
                <c:pt idx="2">
                  <c:v>0.28833535935117605</c:v>
                </c:pt>
                <c:pt idx="3">
                  <c:v>0.50673831628888732</c:v>
                </c:pt>
                <c:pt idx="4">
                  <c:v>0.58986811562939179</c:v>
                </c:pt>
                <c:pt idx="5">
                  <c:v>0.60174244358029016</c:v>
                </c:pt>
                <c:pt idx="6">
                  <c:v>0.62230234655114092</c:v>
                </c:pt>
                <c:pt idx="7">
                  <c:v>0.64892172802499792</c:v>
                </c:pt>
                <c:pt idx="8">
                  <c:v>0.60213497372141267</c:v>
                </c:pt>
                <c:pt idx="9">
                  <c:v>0.6592939871985245</c:v>
                </c:pt>
                <c:pt idx="10">
                  <c:v>0.63740945216596412</c:v>
                </c:pt>
                <c:pt idx="11">
                  <c:v>0.66496829605747743</c:v>
                </c:pt>
                <c:pt idx="12">
                  <c:v>0.68587643695393974</c:v>
                </c:pt>
                <c:pt idx="13">
                  <c:v>0.70280463859163644</c:v>
                </c:pt>
                <c:pt idx="14">
                  <c:v>0.68555591749742306</c:v>
                </c:pt>
                <c:pt idx="15">
                  <c:v>0.71798687616048751</c:v>
                </c:pt>
                <c:pt idx="16">
                  <c:v>0.72902988600000618</c:v>
                </c:pt>
                <c:pt idx="17">
                  <c:v>0.73331457600000005</c:v>
                </c:pt>
                <c:pt idx="18">
                  <c:v>0.73521230499999957</c:v>
                </c:pt>
              </c:numCache>
            </c:numRef>
          </c:yVal>
          <c:smooth val="1"/>
        </c:ser>
        <c:axId val="60275328"/>
        <c:axId val="63308544"/>
      </c:scatterChart>
      <c:valAx>
        <c:axId val="60275328"/>
        <c:scaling>
          <c:orientation val="minMax"/>
          <c:max val="1000"/>
        </c:scaling>
        <c:axPos val="b"/>
        <c:title>
          <c:tx>
            <c:rich>
              <a:bodyPr/>
              <a:lstStyle/>
              <a:p>
                <a:pPr>
                  <a:defRPr lang="es-AR"/>
                </a:pPr>
                <a:r>
                  <a:rPr lang="en-US"/>
                  <a:t>Instancias de entrenamiento</a:t>
                </a:r>
              </a:p>
            </c:rich>
          </c:tx>
          <c:layout>
            <c:manualLayout>
              <c:xMode val="edge"/>
              <c:yMode val="edge"/>
              <c:x val="0.38494599693816778"/>
              <c:y val="0.85101357098414687"/>
            </c:manualLayout>
          </c:layout>
        </c:title>
        <c:numFmt formatCode="General" sourceLinked="1"/>
        <c:tickLblPos val="nextTo"/>
        <c:txPr>
          <a:bodyPr/>
          <a:lstStyle/>
          <a:p>
            <a:pPr>
              <a:defRPr lang="es-AR"/>
            </a:pPr>
            <a:endParaRPr lang="es-ES"/>
          </a:p>
        </c:txPr>
        <c:crossAx val="63308544"/>
        <c:crosses val="autoZero"/>
        <c:crossBetween val="midCat"/>
      </c:valAx>
      <c:valAx>
        <c:axId val="63308544"/>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60275328"/>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1.0302429519403209</c:v>
                </c:pt>
                <c:pt idx="7">
                  <c:v>0.94738273200566459</c:v>
                </c:pt>
                <c:pt idx="8">
                  <c:v>0.92793801360197659</c:v>
                </c:pt>
                <c:pt idx="9">
                  <c:v>0.92012906293872665</c:v>
                </c:pt>
                <c:pt idx="10">
                  <c:v>0.88481716181109638</c:v>
                </c:pt>
                <c:pt idx="11">
                  <c:v>0.88417424754272178</c:v>
                </c:pt>
                <c:pt idx="12">
                  <c:v>0.86439255450128394</c:v>
                </c:pt>
                <c:pt idx="13">
                  <c:v>0.85063806565684563</c:v>
                </c:pt>
                <c:pt idx="14">
                  <c:v>0.84777133793555814</c:v>
                </c:pt>
                <c:pt idx="15">
                  <c:v>0.8445144923789446</c:v>
                </c:pt>
                <c:pt idx="16">
                  <c:v>0.83725594840038564</c:v>
                </c:pt>
                <c:pt idx="17">
                  <c:v>0.8346170314191893</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0.89153277738271186</c:v>
                </c:pt>
                <c:pt idx="2">
                  <c:v>0.82301056544373608</c:v>
                </c:pt>
                <c:pt idx="3">
                  <c:v>0.80716326679644346</c:v>
                </c:pt>
                <c:pt idx="4">
                  <c:v>0.75252199659024765</c:v>
                </c:pt>
                <c:pt idx="5">
                  <c:v>0.742123733312817</c:v>
                </c:pt>
                <c:pt idx="6">
                  <c:v>0.73688717786732749</c:v>
                </c:pt>
                <c:pt idx="7">
                  <c:v>0.72860146352750488</c:v>
                </c:pt>
                <c:pt idx="8">
                  <c:v>0.70577785559581219</c:v>
                </c:pt>
                <c:pt idx="9">
                  <c:v>0.69274686371956962</c:v>
                </c:pt>
                <c:pt idx="10">
                  <c:v>0.6793016141404663</c:v>
                </c:pt>
                <c:pt idx="11">
                  <c:v>0.67228263477634131</c:v>
                </c:pt>
                <c:pt idx="12">
                  <c:v>0.68022471453120004</c:v>
                </c:pt>
                <c:pt idx="13">
                  <c:v>0.66398503161852207</c:v>
                </c:pt>
                <c:pt idx="14">
                  <c:v>0.6640628299517749</c:v>
                </c:pt>
                <c:pt idx="15">
                  <c:v>0.66308558009337804</c:v>
                </c:pt>
                <c:pt idx="16">
                  <c:v>0.65656511915425986</c:v>
                </c:pt>
                <c:pt idx="17">
                  <c:v>0.65158141257238777</c:v>
                </c:pt>
                <c:pt idx="18">
                  <c:v>0.65187548701494724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0.66149732049012655</c:v>
                </c:pt>
                <c:pt idx="1">
                  <c:v>0.6001326027033127</c:v>
                </c:pt>
                <c:pt idx="2">
                  <c:v>0.55639887771499263</c:v>
                </c:pt>
                <c:pt idx="3">
                  <c:v>0.62284472485511222</c:v>
                </c:pt>
                <c:pt idx="4">
                  <c:v>0.55351605829049677</c:v>
                </c:pt>
                <c:pt idx="5">
                  <c:v>0.58846095302595702</c:v>
                </c:pt>
                <c:pt idx="6">
                  <c:v>0.57298820383188065</c:v>
                </c:pt>
                <c:pt idx="7">
                  <c:v>0.59104950455027683</c:v>
                </c:pt>
                <c:pt idx="8">
                  <c:v>0.55636349504129456</c:v>
                </c:pt>
                <c:pt idx="9">
                  <c:v>0.56175580469495001</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0.63237080268503676</c:v>
                </c:pt>
                <c:pt idx="1">
                  <c:v>0.58374227027070569</c:v>
                </c:pt>
                <c:pt idx="2">
                  <c:v>0.59186681564330168</c:v>
                </c:pt>
                <c:pt idx="3">
                  <c:v>0.56326543263149953</c:v>
                </c:pt>
                <c:pt idx="4">
                  <c:v>0.57183044589207288</c:v>
                </c:pt>
                <c:pt idx="5">
                  <c:v>0.55808548231600563</c:v>
                </c:pt>
                <c:pt idx="6">
                  <c:v>0.56434518218686269</c:v>
                </c:pt>
                <c:pt idx="7">
                  <c:v>0.53802118949602251</c:v>
                </c:pt>
                <c:pt idx="8">
                  <c:v>0.53450509736819263</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0.50238192552660299</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0.77289983769923754</c:v>
                </c:pt>
                <c:pt idx="1">
                  <c:v>0.74632356481168916</c:v>
                </c:pt>
                <c:pt idx="2">
                  <c:v>0.78634361659647511</c:v>
                </c:pt>
                <c:pt idx="3">
                  <c:v>0.68296121733003556</c:v>
                </c:pt>
                <c:pt idx="4">
                  <c:v>0.66450739252953783</c:v>
                </c:pt>
                <c:pt idx="5">
                  <c:v>0.61644319255847702</c:v>
                </c:pt>
                <c:pt idx="6">
                  <c:v>0.6102724059818817</c:v>
                </c:pt>
                <c:pt idx="7">
                  <c:v>0.60925823106012278</c:v>
                </c:pt>
                <c:pt idx="8">
                  <c:v>0.6285123964672501</c:v>
                </c:pt>
                <c:pt idx="9">
                  <c:v>0.60456332932399459</c:v>
                </c:pt>
                <c:pt idx="10">
                  <c:v>0.59800801508451062</c:v>
                </c:pt>
                <c:pt idx="11">
                  <c:v>0.59484127138609499</c:v>
                </c:pt>
                <c:pt idx="12">
                  <c:v>0.57774424327942175</c:v>
                </c:pt>
                <c:pt idx="13">
                  <c:v>0.57412911597622418</c:v>
                </c:pt>
                <c:pt idx="14">
                  <c:v>0.58076146777152249</c:v>
                </c:pt>
                <c:pt idx="15">
                  <c:v>0.56501689473407068</c:v>
                </c:pt>
                <c:pt idx="16">
                  <c:v>0.56487792557592453</c:v>
                </c:pt>
                <c:pt idx="17">
                  <c:v>0.55704303471989591</c:v>
                </c:pt>
                <c:pt idx="18">
                  <c:v>0.55532457683742076</c:v>
                </c:pt>
              </c:numCache>
            </c:numRef>
          </c:yVal>
          <c:smooth val="1"/>
        </c:ser>
        <c:axId val="63348096"/>
        <c:axId val="63354368"/>
      </c:scatterChart>
      <c:valAx>
        <c:axId val="63348096"/>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3354368"/>
        <c:crosses val="autoZero"/>
        <c:crossBetween val="midCat"/>
      </c:valAx>
      <c:valAx>
        <c:axId val="63354368"/>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3348096"/>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a:t>
            </a:r>
            <a:r>
              <a:rPr lang="es-AR" sz="1200" b="0" i="0" baseline="0" dirty="0" err="1" smtClean="0">
                <a:latin typeface="+mj-lt"/>
              </a:rPr>
              <a:t>WaveWatch</a:t>
            </a:r>
            <a:r>
              <a:rPr lang="es-AR" sz="1200" b="0" i="0" baseline="0" dirty="0" smtClean="0">
                <a:latin typeface="+mj-lt"/>
              </a:rPr>
              <a:t> </a:t>
            </a:r>
            <a:r>
              <a:rPr lang="es-AR" sz="1200" b="0" i="0" baseline="0" dirty="0">
                <a:latin typeface="+mj-lt"/>
              </a:rPr>
              <a:t>III</a:t>
            </a:r>
          </a:p>
        </c:rich>
      </c:tx>
      <c:layout/>
    </c:title>
    <c:plotArea>
      <c:layout>
        <c:manualLayout>
          <c:layoutTarget val="inner"/>
          <c:xMode val="edge"/>
          <c:yMode val="edge"/>
          <c:x val="5.0128971669717602E-2"/>
          <c:y val="0.16285573489051136"/>
          <c:w val="0.91229087688864363"/>
          <c:h val="0.428446675237624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1.2189999999999901</c:v>
                </c:pt>
                <c:pt idx="2">
                  <c:v>2.4379999999999997</c:v>
                </c:pt>
                <c:pt idx="3">
                  <c:v>3.6579999999999999</c:v>
                </c:pt>
                <c:pt idx="4">
                  <c:v>1.829</c:v>
                </c:pt>
                <c:pt idx="5">
                  <c:v>1.2189999999999901</c:v>
                </c:pt>
                <c:pt idx="6">
                  <c:v>1.2189999999999901</c:v>
                </c:pt>
                <c:pt idx="7">
                  <c:v>1.2189999999999901</c:v>
                </c:pt>
                <c:pt idx="8">
                  <c:v>2.4379999999999997</c:v>
                </c:pt>
                <c:pt idx="9">
                  <c:v>1.2189999999999901</c:v>
                </c:pt>
                <c:pt idx="10">
                  <c:v>0.61000000000000065</c:v>
                </c:pt>
                <c:pt idx="11">
                  <c:v>3.048</c:v>
                </c:pt>
                <c:pt idx="12">
                  <c:v>1.2189999999999901</c:v>
                </c:pt>
                <c:pt idx="13">
                  <c:v>0.61000000000000065</c:v>
                </c:pt>
                <c:pt idx="14">
                  <c:v>1.2189999999999901</c:v>
                </c:pt>
                <c:pt idx="15">
                  <c:v>2.4379999999999997</c:v>
                </c:pt>
                <c:pt idx="16">
                  <c:v>1.2189999999999901</c:v>
                </c:pt>
                <c:pt idx="17">
                  <c:v>1.2189999999999901</c:v>
                </c:pt>
                <c:pt idx="18">
                  <c:v>0.61000000000000065</c:v>
                </c:pt>
                <c:pt idx="19">
                  <c:v>0.61000000000000065</c:v>
                </c:pt>
                <c:pt idx="20">
                  <c:v>1.829</c:v>
                </c:pt>
                <c:pt idx="21">
                  <c:v>3.048</c:v>
                </c:pt>
                <c:pt idx="22">
                  <c:v>3.048</c:v>
                </c:pt>
                <c:pt idx="23">
                  <c:v>1.2189999999999901</c:v>
                </c:pt>
                <c:pt idx="24">
                  <c:v>1.829</c:v>
                </c:pt>
                <c:pt idx="25">
                  <c:v>0.61000000000000065</c:v>
                </c:pt>
                <c:pt idx="26">
                  <c:v>1.829</c:v>
                </c:pt>
                <c:pt idx="27">
                  <c:v>2.4379999999999997</c:v>
                </c:pt>
                <c:pt idx="28">
                  <c:v>0.61000000000000065</c:v>
                </c:pt>
                <c:pt idx="29">
                  <c:v>0.61000000000000065</c:v>
                </c:pt>
                <c:pt idx="30">
                  <c:v>0.61000000000000065</c:v>
                </c:pt>
                <c:pt idx="31">
                  <c:v>1.2189999999999901</c:v>
                </c:pt>
                <c:pt idx="32">
                  <c:v>1.2189999999999901</c:v>
                </c:pt>
                <c:pt idx="33">
                  <c:v>1.2189999999999901</c:v>
                </c:pt>
                <c:pt idx="34">
                  <c:v>1.2189999999999901</c:v>
                </c:pt>
                <c:pt idx="35">
                  <c:v>1.2189999999999901</c:v>
                </c:pt>
                <c:pt idx="36">
                  <c:v>3.048</c:v>
                </c:pt>
                <c:pt idx="37">
                  <c:v>1.2189999999999901</c:v>
                </c:pt>
                <c:pt idx="38">
                  <c:v>0.61000000000000065</c:v>
                </c:pt>
                <c:pt idx="39">
                  <c:v>1.2189999999999901</c:v>
                </c:pt>
                <c:pt idx="40">
                  <c:v>1.2189999999999901</c:v>
                </c:pt>
                <c:pt idx="41">
                  <c:v>2.4379999999999997</c:v>
                </c:pt>
                <c:pt idx="42">
                  <c:v>1.829</c:v>
                </c:pt>
                <c:pt idx="43">
                  <c:v>1.829</c:v>
                </c:pt>
                <c:pt idx="44">
                  <c:v>0.61000000000000065</c:v>
                </c:pt>
                <c:pt idx="45">
                  <c:v>1.2189999999999901</c:v>
                </c:pt>
                <c:pt idx="46">
                  <c:v>4.8769999999999998</c:v>
                </c:pt>
                <c:pt idx="47">
                  <c:v>0.61000000000000065</c:v>
                </c:pt>
                <c:pt idx="48">
                  <c:v>1.2189999999999901</c:v>
                </c:pt>
                <c:pt idx="49">
                  <c:v>7.3149999999999755</c:v>
                </c:pt>
                <c:pt idx="50">
                  <c:v>1.2189999999999901</c:v>
                </c:pt>
                <c:pt idx="51">
                  <c:v>1.2189999999999901</c:v>
                </c:pt>
                <c:pt idx="52">
                  <c:v>0.61000000000000065</c:v>
                </c:pt>
                <c:pt idx="53">
                  <c:v>1.2189999999999901</c:v>
                </c:pt>
                <c:pt idx="54">
                  <c:v>1.2189999999999901</c:v>
                </c:pt>
                <c:pt idx="55">
                  <c:v>1.2189999999999901</c:v>
                </c:pt>
                <c:pt idx="56">
                  <c:v>2.4379999999999997</c:v>
                </c:pt>
                <c:pt idx="57">
                  <c:v>1.2189999999999901</c:v>
                </c:pt>
                <c:pt idx="58">
                  <c:v>4.8769999999999998</c:v>
                </c:pt>
                <c:pt idx="59">
                  <c:v>1.829</c:v>
                </c:pt>
                <c:pt idx="60">
                  <c:v>2.4379999999999997</c:v>
                </c:pt>
                <c:pt idx="61">
                  <c:v>1.2189999999999901</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1.9500000000000079</c:v>
                </c:pt>
                <c:pt idx="9">
                  <c:v>2.4899999999999998</c:v>
                </c:pt>
                <c:pt idx="10">
                  <c:v>1.6800000000000079</c:v>
                </c:pt>
                <c:pt idx="11">
                  <c:v>2.98</c:v>
                </c:pt>
                <c:pt idx="12">
                  <c:v>1.4</c:v>
                </c:pt>
                <c:pt idx="13">
                  <c:v>1.6400000000000001</c:v>
                </c:pt>
                <c:pt idx="14">
                  <c:v>2.2799999999999998</c:v>
                </c:pt>
                <c:pt idx="15">
                  <c:v>3.3099999999999987</c:v>
                </c:pt>
                <c:pt idx="16">
                  <c:v>1.9500000000000079</c:v>
                </c:pt>
                <c:pt idx="17">
                  <c:v>1.4</c:v>
                </c:pt>
                <c:pt idx="18">
                  <c:v>1.72</c:v>
                </c:pt>
                <c:pt idx="19">
                  <c:v>1.28</c:v>
                </c:pt>
                <c:pt idx="20">
                  <c:v>3.02</c:v>
                </c:pt>
                <c:pt idx="21">
                  <c:v>3.08</c:v>
                </c:pt>
                <c:pt idx="22">
                  <c:v>1.86</c:v>
                </c:pt>
                <c:pt idx="23">
                  <c:v>1.5</c:v>
                </c:pt>
                <c:pt idx="24">
                  <c:v>2.69</c:v>
                </c:pt>
                <c:pt idx="25">
                  <c:v>1.45</c:v>
                </c:pt>
                <c:pt idx="26">
                  <c:v>1.9900000000000089</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1.960000000000008</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4817408"/>
        <c:axId val="64852352"/>
      </c:scatterChart>
      <c:valAx>
        <c:axId val="64817408"/>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4852352"/>
        <c:crosses val="autoZero"/>
        <c:crossBetween val="midCat"/>
        <c:majorUnit val="5"/>
      </c:valAx>
      <c:valAx>
        <c:axId val="64852352"/>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4817408"/>
        <c:crosses val="autoZero"/>
        <c:crossBetween val="midCat"/>
      </c:valAx>
    </c:plotArea>
    <c:legend>
      <c:legendPos val="r"/>
      <c:layout>
        <c:manualLayout>
          <c:xMode val="edge"/>
          <c:yMode val="edge"/>
          <c:x val="0.74133589770230268"/>
          <c:y val="0.71233526043915962"/>
          <c:w val="0.24201434347572562"/>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442"/>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1.2189999999999901</c:v>
                </c:pt>
                <c:pt idx="2">
                  <c:v>2.4379999999999997</c:v>
                </c:pt>
                <c:pt idx="3">
                  <c:v>3.6579999999999999</c:v>
                </c:pt>
                <c:pt idx="4">
                  <c:v>1.829</c:v>
                </c:pt>
                <c:pt idx="5">
                  <c:v>1.2189999999999901</c:v>
                </c:pt>
                <c:pt idx="6">
                  <c:v>1.2189999999999901</c:v>
                </c:pt>
                <c:pt idx="7">
                  <c:v>1.2189999999999901</c:v>
                </c:pt>
                <c:pt idx="8">
                  <c:v>2.4379999999999997</c:v>
                </c:pt>
                <c:pt idx="9">
                  <c:v>1.2189999999999901</c:v>
                </c:pt>
                <c:pt idx="10">
                  <c:v>0.61000000000000065</c:v>
                </c:pt>
                <c:pt idx="11">
                  <c:v>3.048</c:v>
                </c:pt>
                <c:pt idx="12">
                  <c:v>1.2189999999999901</c:v>
                </c:pt>
                <c:pt idx="13">
                  <c:v>0.61000000000000065</c:v>
                </c:pt>
                <c:pt idx="14">
                  <c:v>1.2189999999999901</c:v>
                </c:pt>
                <c:pt idx="15">
                  <c:v>2.4379999999999997</c:v>
                </c:pt>
                <c:pt idx="16">
                  <c:v>1.2189999999999901</c:v>
                </c:pt>
                <c:pt idx="17">
                  <c:v>1.2189999999999901</c:v>
                </c:pt>
                <c:pt idx="18">
                  <c:v>0.61000000000000065</c:v>
                </c:pt>
                <c:pt idx="19">
                  <c:v>0.61000000000000065</c:v>
                </c:pt>
                <c:pt idx="20">
                  <c:v>1.829</c:v>
                </c:pt>
                <c:pt idx="21">
                  <c:v>3.048</c:v>
                </c:pt>
                <c:pt idx="22">
                  <c:v>3.048</c:v>
                </c:pt>
                <c:pt idx="23">
                  <c:v>1.2189999999999901</c:v>
                </c:pt>
                <c:pt idx="24">
                  <c:v>1.829</c:v>
                </c:pt>
                <c:pt idx="25">
                  <c:v>0.61000000000000065</c:v>
                </c:pt>
                <c:pt idx="26">
                  <c:v>1.829</c:v>
                </c:pt>
                <c:pt idx="27">
                  <c:v>2.4379999999999997</c:v>
                </c:pt>
                <c:pt idx="28">
                  <c:v>0.61000000000000065</c:v>
                </c:pt>
                <c:pt idx="29">
                  <c:v>0.61000000000000065</c:v>
                </c:pt>
                <c:pt idx="30">
                  <c:v>0.61000000000000065</c:v>
                </c:pt>
                <c:pt idx="31">
                  <c:v>1.2189999999999901</c:v>
                </c:pt>
                <c:pt idx="32">
                  <c:v>1.2189999999999901</c:v>
                </c:pt>
                <c:pt idx="33">
                  <c:v>1.2189999999999901</c:v>
                </c:pt>
                <c:pt idx="34">
                  <c:v>1.2189999999999901</c:v>
                </c:pt>
                <c:pt idx="35">
                  <c:v>1.2189999999999901</c:v>
                </c:pt>
                <c:pt idx="36">
                  <c:v>3.048</c:v>
                </c:pt>
                <c:pt idx="37">
                  <c:v>1.2189999999999901</c:v>
                </c:pt>
                <c:pt idx="38">
                  <c:v>0.61000000000000065</c:v>
                </c:pt>
                <c:pt idx="39">
                  <c:v>1.2189999999999901</c:v>
                </c:pt>
                <c:pt idx="40">
                  <c:v>1.2189999999999901</c:v>
                </c:pt>
                <c:pt idx="41">
                  <c:v>2.4379999999999997</c:v>
                </c:pt>
                <c:pt idx="42">
                  <c:v>1.829</c:v>
                </c:pt>
                <c:pt idx="43">
                  <c:v>1.829</c:v>
                </c:pt>
                <c:pt idx="44">
                  <c:v>0.61000000000000065</c:v>
                </c:pt>
                <c:pt idx="45">
                  <c:v>1.2189999999999901</c:v>
                </c:pt>
                <c:pt idx="46">
                  <c:v>4.8769999999999998</c:v>
                </c:pt>
                <c:pt idx="47">
                  <c:v>0.61000000000000065</c:v>
                </c:pt>
                <c:pt idx="48">
                  <c:v>1.2189999999999901</c:v>
                </c:pt>
                <c:pt idx="49">
                  <c:v>7.3149999999999755</c:v>
                </c:pt>
                <c:pt idx="50">
                  <c:v>1.2189999999999901</c:v>
                </c:pt>
                <c:pt idx="51">
                  <c:v>1.2189999999999901</c:v>
                </c:pt>
                <c:pt idx="52">
                  <c:v>0.61000000000000065</c:v>
                </c:pt>
                <c:pt idx="53">
                  <c:v>1.2189999999999901</c:v>
                </c:pt>
                <c:pt idx="54">
                  <c:v>1.2189999999999901</c:v>
                </c:pt>
                <c:pt idx="55">
                  <c:v>1.2189999999999901</c:v>
                </c:pt>
                <c:pt idx="56">
                  <c:v>2.4379999999999997</c:v>
                </c:pt>
                <c:pt idx="57">
                  <c:v>1.2189999999999901</c:v>
                </c:pt>
                <c:pt idx="58">
                  <c:v>4.8769999999999998</c:v>
                </c:pt>
                <c:pt idx="59">
                  <c:v>1.829</c:v>
                </c:pt>
                <c:pt idx="60">
                  <c:v>2.4379999999999997</c:v>
                </c:pt>
                <c:pt idx="61">
                  <c:v>1.2189999999999901</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1.276999999999991</c:v>
                </c:pt>
                <c:pt idx="15">
                  <c:v>3.0789999999999997</c:v>
                </c:pt>
                <c:pt idx="16">
                  <c:v>1.137</c:v>
                </c:pt>
                <c:pt idx="17">
                  <c:v>1.1990000000000001</c:v>
                </c:pt>
                <c:pt idx="18">
                  <c:v>1.024999999999991</c:v>
                </c:pt>
                <c:pt idx="19">
                  <c:v>1.0409999999999917</c:v>
                </c:pt>
                <c:pt idx="20">
                  <c:v>1.9940000000000089</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1.1619999999999913</c:v>
                </c:pt>
                <c:pt idx="32">
                  <c:v>1.175</c:v>
                </c:pt>
                <c:pt idx="33">
                  <c:v>1.635</c:v>
                </c:pt>
                <c:pt idx="34">
                  <c:v>2.3759999999999977</c:v>
                </c:pt>
                <c:pt idx="35">
                  <c:v>2.0880000000000001</c:v>
                </c:pt>
                <c:pt idx="36">
                  <c:v>1.954000000000008</c:v>
                </c:pt>
                <c:pt idx="37">
                  <c:v>1.073</c:v>
                </c:pt>
                <c:pt idx="38">
                  <c:v>0.93200000000000005</c:v>
                </c:pt>
                <c:pt idx="39">
                  <c:v>1.2209999999999901</c:v>
                </c:pt>
                <c:pt idx="40">
                  <c:v>1.081</c:v>
                </c:pt>
                <c:pt idx="41">
                  <c:v>3.5019999999999998</c:v>
                </c:pt>
                <c:pt idx="42">
                  <c:v>1.052</c:v>
                </c:pt>
                <c:pt idx="43">
                  <c:v>1.538</c:v>
                </c:pt>
                <c:pt idx="44">
                  <c:v>1.0569999999999919</c:v>
                </c:pt>
                <c:pt idx="45">
                  <c:v>1.028</c:v>
                </c:pt>
                <c:pt idx="46">
                  <c:v>3.6629999999999998</c:v>
                </c:pt>
                <c:pt idx="47">
                  <c:v>0.96500000000000064</c:v>
                </c:pt>
                <c:pt idx="48">
                  <c:v>1.595</c:v>
                </c:pt>
                <c:pt idx="49">
                  <c:v>6.8039999999999985</c:v>
                </c:pt>
                <c:pt idx="50">
                  <c:v>1.0489999999999919</c:v>
                </c:pt>
                <c:pt idx="51">
                  <c:v>1.4489999999999899</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1.562999999999992</c:v>
                </c:pt>
                <c:pt idx="62">
                  <c:v>0.99199999999999999</c:v>
                </c:pt>
                <c:pt idx="63">
                  <c:v>2.8779999999999997</c:v>
                </c:pt>
              </c:numCache>
            </c:numRef>
          </c:yVal>
        </c:ser>
        <c:axId val="64869504"/>
        <c:axId val="64871424"/>
      </c:scatterChart>
      <c:valAx>
        <c:axId val="64869504"/>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4871424"/>
        <c:crosses val="autoZero"/>
        <c:crossBetween val="midCat"/>
        <c:majorUnit val="5"/>
      </c:valAx>
      <c:valAx>
        <c:axId val="64871424"/>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4869504"/>
        <c:crosses val="autoZero"/>
        <c:crossBetween val="midCat"/>
      </c:valAx>
    </c:plotArea>
    <c:legend>
      <c:legendPos val="r"/>
      <c:layout>
        <c:manualLayout>
          <c:xMode val="edge"/>
          <c:yMode val="edge"/>
          <c:x val="0.74133589770230268"/>
          <c:y val="0.71233526043915962"/>
          <c:w val="0.24201434347572551"/>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16"/>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1.9500000000000079</c:v>
                </c:pt>
                <c:pt idx="8">
                  <c:v>2.4899999999999998</c:v>
                </c:pt>
                <c:pt idx="9">
                  <c:v>1.6800000000000079</c:v>
                </c:pt>
                <c:pt idx="10">
                  <c:v>2.98</c:v>
                </c:pt>
                <c:pt idx="11">
                  <c:v>1.4</c:v>
                </c:pt>
                <c:pt idx="12">
                  <c:v>1.6400000000000001</c:v>
                </c:pt>
                <c:pt idx="13">
                  <c:v>2.2799999999999998</c:v>
                </c:pt>
                <c:pt idx="14">
                  <c:v>3.3099999999999987</c:v>
                </c:pt>
                <c:pt idx="15">
                  <c:v>1.9500000000000079</c:v>
                </c:pt>
                <c:pt idx="16">
                  <c:v>1.4</c:v>
                </c:pt>
                <c:pt idx="17">
                  <c:v>1.72</c:v>
                </c:pt>
                <c:pt idx="18">
                  <c:v>1.28</c:v>
                </c:pt>
                <c:pt idx="19">
                  <c:v>3.02</c:v>
                </c:pt>
                <c:pt idx="20">
                  <c:v>3.08</c:v>
                </c:pt>
                <c:pt idx="21">
                  <c:v>1.86</c:v>
                </c:pt>
                <c:pt idx="22">
                  <c:v>1.5</c:v>
                </c:pt>
                <c:pt idx="23">
                  <c:v>2.69</c:v>
                </c:pt>
                <c:pt idx="24">
                  <c:v>1.45</c:v>
                </c:pt>
                <c:pt idx="25">
                  <c:v>1.9900000000000089</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1.960000000000008</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1.2189999999999901</c:v>
                </c:pt>
                <c:pt idx="1">
                  <c:v>2.4379999999999997</c:v>
                </c:pt>
                <c:pt idx="2">
                  <c:v>3.6579999999999999</c:v>
                </c:pt>
                <c:pt idx="3">
                  <c:v>1.829</c:v>
                </c:pt>
                <c:pt idx="4">
                  <c:v>1.2189999999999901</c:v>
                </c:pt>
                <c:pt idx="5">
                  <c:v>1.2189999999999901</c:v>
                </c:pt>
                <c:pt idx="6">
                  <c:v>1.2189999999999901</c:v>
                </c:pt>
                <c:pt idx="7">
                  <c:v>2.4379999999999997</c:v>
                </c:pt>
                <c:pt idx="8">
                  <c:v>1.2189999999999901</c:v>
                </c:pt>
                <c:pt idx="9">
                  <c:v>0.61000000000000065</c:v>
                </c:pt>
                <c:pt idx="10">
                  <c:v>3.048</c:v>
                </c:pt>
                <c:pt idx="11">
                  <c:v>1.2189999999999901</c:v>
                </c:pt>
                <c:pt idx="12">
                  <c:v>0.61000000000000065</c:v>
                </c:pt>
                <c:pt idx="13">
                  <c:v>1.2189999999999901</c:v>
                </c:pt>
                <c:pt idx="14">
                  <c:v>2.4379999999999997</c:v>
                </c:pt>
                <c:pt idx="15">
                  <c:v>1.2189999999999901</c:v>
                </c:pt>
                <c:pt idx="16">
                  <c:v>1.2189999999999901</c:v>
                </c:pt>
                <c:pt idx="17">
                  <c:v>0.61000000000000065</c:v>
                </c:pt>
                <c:pt idx="18">
                  <c:v>0.61000000000000065</c:v>
                </c:pt>
                <c:pt idx="19">
                  <c:v>1.829</c:v>
                </c:pt>
                <c:pt idx="20">
                  <c:v>3.048</c:v>
                </c:pt>
                <c:pt idx="21">
                  <c:v>3.048</c:v>
                </c:pt>
                <c:pt idx="22">
                  <c:v>1.2189999999999901</c:v>
                </c:pt>
                <c:pt idx="23">
                  <c:v>1.829</c:v>
                </c:pt>
                <c:pt idx="24">
                  <c:v>0.61000000000000065</c:v>
                </c:pt>
                <c:pt idx="25">
                  <c:v>1.829</c:v>
                </c:pt>
                <c:pt idx="26">
                  <c:v>2.4379999999999997</c:v>
                </c:pt>
                <c:pt idx="27">
                  <c:v>0.61000000000000065</c:v>
                </c:pt>
                <c:pt idx="28">
                  <c:v>0.61000000000000065</c:v>
                </c:pt>
                <c:pt idx="29">
                  <c:v>0.61000000000000065</c:v>
                </c:pt>
                <c:pt idx="30">
                  <c:v>1.2189999999999901</c:v>
                </c:pt>
                <c:pt idx="31">
                  <c:v>1.2189999999999901</c:v>
                </c:pt>
                <c:pt idx="32">
                  <c:v>1.2189999999999901</c:v>
                </c:pt>
                <c:pt idx="33">
                  <c:v>1.2189999999999901</c:v>
                </c:pt>
                <c:pt idx="34">
                  <c:v>1.2189999999999901</c:v>
                </c:pt>
                <c:pt idx="35">
                  <c:v>3.048</c:v>
                </c:pt>
                <c:pt idx="36">
                  <c:v>1.2189999999999901</c:v>
                </c:pt>
                <c:pt idx="37">
                  <c:v>0.61000000000000065</c:v>
                </c:pt>
                <c:pt idx="38">
                  <c:v>1.2189999999999901</c:v>
                </c:pt>
                <c:pt idx="39">
                  <c:v>1.2189999999999901</c:v>
                </c:pt>
                <c:pt idx="40">
                  <c:v>2.4379999999999997</c:v>
                </c:pt>
                <c:pt idx="41">
                  <c:v>1.829</c:v>
                </c:pt>
                <c:pt idx="42">
                  <c:v>1.829</c:v>
                </c:pt>
                <c:pt idx="43">
                  <c:v>0.61000000000000065</c:v>
                </c:pt>
                <c:pt idx="44">
                  <c:v>1.2189999999999901</c:v>
                </c:pt>
                <c:pt idx="45">
                  <c:v>4.8769999999999998</c:v>
                </c:pt>
                <c:pt idx="46">
                  <c:v>0.61000000000000065</c:v>
                </c:pt>
                <c:pt idx="47">
                  <c:v>1.2189999999999901</c:v>
                </c:pt>
                <c:pt idx="48">
                  <c:v>7.3149999999999755</c:v>
                </c:pt>
                <c:pt idx="49">
                  <c:v>1.2189999999999901</c:v>
                </c:pt>
                <c:pt idx="50">
                  <c:v>1.2189999999999901</c:v>
                </c:pt>
                <c:pt idx="51">
                  <c:v>0.61000000000000065</c:v>
                </c:pt>
                <c:pt idx="52">
                  <c:v>1.2189999999999901</c:v>
                </c:pt>
                <c:pt idx="53">
                  <c:v>1.2189999999999901</c:v>
                </c:pt>
                <c:pt idx="54">
                  <c:v>1.2189999999999901</c:v>
                </c:pt>
                <c:pt idx="55">
                  <c:v>2.4379999999999997</c:v>
                </c:pt>
                <c:pt idx="56">
                  <c:v>1.2189999999999901</c:v>
                </c:pt>
                <c:pt idx="57">
                  <c:v>4.8769999999999998</c:v>
                </c:pt>
                <c:pt idx="58">
                  <c:v>1.829</c:v>
                </c:pt>
                <c:pt idx="59">
                  <c:v>2.4379999999999997</c:v>
                </c:pt>
                <c:pt idx="60">
                  <c:v>1.2189999999999901</c:v>
                </c:pt>
                <c:pt idx="61">
                  <c:v>0.61000000000000065</c:v>
                </c:pt>
                <c:pt idx="62">
                  <c:v>3.048</c:v>
                </c:pt>
                <c:pt idx="63">
                  <c:v>1.2189999999999901</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3730432"/>
        <c:axId val="63732352"/>
      </c:scatterChart>
      <c:valAx>
        <c:axId val="63730432"/>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63732352"/>
        <c:crosses val="autoZero"/>
        <c:crossBetween val="midCat"/>
        <c:majorUnit val="2"/>
      </c:valAx>
      <c:valAx>
        <c:axId val="63732352"/>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layout/>
        </c:title>
        <c:numFmt formatCode="General" sourceLinked="1"/>
        <c:tickLblPos val="nextTo"/>
        <c:txPr>
          <a:bodyPr/>
          <a:lstStyle/>
          <a:p>
            <a:pPr>
              <a:defRPr lang="es-AR"/>
            </a:pPr>
            <a:endParaRPr lang="es-ES"/>
          </a:p>
        </c:txPr>
        <c:crossAx val="63730432"/>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694"/>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1.276999999999991</c:v>
                </c:pt>
                <c:pt idx="14">
                  <c:v>3.0789999999999997</c:v>
                </c:pt>
                <c:pt idx="15">
                  <c:v>1.137</c:v>
                </c:pt>
                <c:pt idx="16">
                  <c:v>1.1990000000000001</c:v>
                </c:pt>
                <c:pt idx="17">
                  <c:v>1.024999999999991</c:v>
                </c:pt>
                <c:pt idx="18">
                  <c:v>1.0409999999999917</c:v>
                </c:pt>
                <c:pt idx="19">
                  <c:v>1.9940000000000089</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1.1619999999999913</c:v>
                </c:pt>
                <c:pt idx="31">
                  <c:v>1.175</c:v>
                </c:pt>
                <c:pt idx="32">
                  <c:v>1.635</c:v>
                </c:pt>
                <c:pt idx="33">
                  <c:v>2.3759999999999977</c:v>
                </c:pt>
                <c:pt idx="34">
                  <c:v>2.0880000000000001</c:v>
                </c:pt>
                <c:pt idx="35">
                  <c:v>1.954000000000008</c:v>
                </c:pt>
                <c:pt idx="36">
                  <c:v>1.073</c:v>
                </c:pt>
                <c:pt idx="37">
                  <c:v>0.93200000000000005</c:v>
                </c:pt>
                <c:pt idx="38">
                  <c:v>1.2209999999999901</c:v>
                </c:pt>
                <c:pt idx="39">
                  <c:v>1.081</c:v>
                </c:pt>
                <c:pt idx="40">
                  <c:v>3.5019999999999998</c:v>
                </c:pt>
                <c:pt idx="41">
                  <c:v>1.052</c:v>
                </c:pt>
                <c:pt idx="42">
                  <c:v>1.538</c:v>
                </c:pt>
                <c:pt idx="43">
                  <c:v>1.0569999999999919</c:v>
                </c:pt>
                <c:pt idx="44">
                  <c:v>1.028</c:v>
                </c:pt>
                <c:pt idx="45">
                  <c:v>3.6629999999999998</c:v>
                </c:pt>
                <c:pt idx="46">
                  <c:v>0.96500000000000064</c:v>
                </c:pt>
                <c:pt idx="47">
                  <c:v>1.595</c:v>
                </c:pt>
                <c:pt idx="48">
                  <c:v>6.8039999999999985</c:v>
                </c:pt>
                <c:pt idx="49">
                  <c:v>1.0489999999999919</c:v>
                </c:pt>
                <c:pt idx="50">
                  <c:v>1.4489999999999899</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1.562999999999992</c:v>
                </c:pt>
                <c:pt idx="61">
                  <c:v>0.99199999999999999</c:v>
                </c:pt>
                <c:pt idx="62">
                  <c:v>2.8779999999999997</c:v>
                </c:pt>
                <c:pt idx="63">
                  <c:v>1.109</c:v>
                </c:pt>
              </c:numCache>
            </c:numRef>
          </c:xVal>
          <c:yVal>
            <c:numRef>
              <c:f>Sheet1!$B$2:$B$65</c:f>
              <c:numCache>
                <c:formatCode>General</c:formatCode>
                <c:ptCount val="64"/>
                <c:pt idx="0">
                  <c:v>1.2189999999999901</c:v>
                </c:pt>
                <c:pt idx="1">
                  <c:v>2.4379999999999997</c:v>
                </c:pt>
                <c:pt idx="2">
                  <c:v>3.6579999999999999</c:v>
                </c:pt>
                <c:pt idx="3">
                  <c:v>1.829</c:v>
                </c:pt>
                <c:pt idx="4">
                  <c:v>1.2189999999999901</c:v>
                </c:pt>
                <c:pt idx="5">
                  <c:v>1.2189999999999901</c:v>
                </c:pt>
                <c:pt idx="6">
                  <c:v>1.2189999999999901</c:v>
                </c:pt>
                <c:pt idx="7">
                  <c:v>2.4379999999999997</c:v>
                </c:pt>
                <c:pt idx="8">
                  <c:v>1.2189999999999901</c:v>
                </c:pt>
                <c:pt idx="9">
                  <c:v>0.61000000000000065</c:v>
                </c:pt>
                <c:pt idx="10">
                  <c:v>3.048</c:v>
                </c:pt>
                <c:pt idx="11">
                  <c:v>1.2189999999999901</c:v>
                </c:pt>
                <c:pt idx="12">
                  <c:v>0.61000000000000065</c:v>
                </c:pt>
                <c:pt idx="13">
                  <c:v>1.2189999999999901</c:v>
                </c:pt>
                <c:pt idx="14">
                  <c:v>2.4379999999999997</c:v>
                </c:pt>
                <c:pt idx="15">
                  <c:v>1.2189999999999901</c:v>
                </c:pt>
                <c:pt idx="16">
                  <c:v>1.2189999999999901</c:v>
                </c:pt>
                <c:pt idx="17">
                  <c:v>0.61000000000000065</c:v>
                </c:pt>
                <c:pt idx="18">
                  <c:v>0.61000000000000065</c:v>
                </c:pt>
                <c:pt idx="19">
                  <c:v>1.829</c:v>
                </c:pt>
                <c:pt idx="20">
                  <c:v>3.048</c:v>
                </c:pt>
                <c:pt idx="21">
                  <c:v>3.048</c:v>
                </c:pt>
                <c:pt idx="22">
                  <c:v>1.2189999999999901</c:v>
                </c:pt>
                <c:pt idx="23">
                  <c:v>1.829</c:v>
                </c:pt>
                <c:pt idx="24">
                  <c:v>0.61000000000000065</c:v>
                </c:pt>
                <c:pt idx="25">
                  <c:v>1.829</c:v>
                </c:pt>
                <c:pt idx="26">
                  <c:v>2.4379999999999997</c:v>
                </c:pt>
                <c:pt idx="27">
                  <c:v>0.61000000000000065</c:v>
                </c:pt>
                <c:pt idx="28">
                  <c:v>0.61000000000000065</c:v>
                </c:pt>
                <c:pt idx="29">
                  <c:v>0.61000000000000065</c:v>
                </c:pt>
                <c:pt idx="30">
                  <c:v>1.2189999999999901</c:v>
                </c:pt>
                <c:pt idx="31">
                  <c:v>1.2189999999999901</c:v>
                </c:pt>
                <c:pt idx="32">
                  <c:v>1.2189999999999901</c:v>
                </c:pt>
                <c:pt idx="33">
                  <c:v>1.2189999999999901</c:v>
                </c:pt>
                <c:pt idx="34">
                  <c:v>1.2189999999999901</c:v>
                </c:pt>
                <c:pt idx="35">
                  <c:v>3.048</c:v>
                </c:pt>
                <c:pt idx="36">
                  <c:v>1.2189999999999901</c:v>
                </c:pt>
                <c:pt idx="37">
                  <c:v>0.61000000000000065</c:v>
                </c:pt>
                <c:pt idx="38">
                  <c:v>1.2189999999999901</c:v>
                </c:pt>
                <c:pt idx="39">
                  <c:v>1.2189999999999901</c:v>
                </c:pt>
                <c:pt idx="40">
                  <c:v>2.4379999999999997</c:v>
                </c:pt>
                <c:pt idx="41">
                  <c:v>1.829</c:v>
                </c:pt>
                <c:pt idx="42">
                  <c:v>1.829</c:v>
                </c:pt>
                <c:pt idx="43">
                  <c:v>0.61000000000000065</c:v>
                </c:pt>
                <c:pt idx="44">
                  <c:v>1.2189999999999901</c:v>
                </c:pt>
                <c:pt idx="45">
                  <c:v>4.8769999999999998</c:v>
                </c:pt>
                <c:pt idx="46">
                  <c:v>0.61000000000000065</c:v>
                </c:pt>
                <c:pt idx="47">
                  <c:v>1.2189999999999901</c:v>
                </c:pt>
                <c:pt idx="48">
                  <c:v>7.3149999999999755</c:v>
                </c:pt>
                <c:pt idx="49">
                  <c:v>1.2189999999999901</c:v>
                </c:pt>
                <c:pt idx="50">
                  <c:v>1.2189999999999901</c:v>
                </c:pt>
                <c:pt idx="51">
                  <c:v>0.61000000000000065</c:v>
                </c:pt>
                <c:pt idx="52">
                  <c:v>1.2189999999999901</c:v>
                </c:pt>
                <c:pt idx="53">
                  <c:v>1.2189999999999901</c:v>
                </c:pt>
                <c:pt idx="54">
                  <c:v>1.2189999999999901</c:v>
                </c:pt>
                <c:pt idx="55">
                  <c:v>2.4379999999999997</c:v>
                </c:pt>
                <c:pt idx="56">
                  <c:v>1.2189999999999901</c:v>
                </c:pt>
                <c:pt idx="57">
                  <c:v>4.8769999999999998</c:v>
                </c:pt>
                <c:pt idx="58">
                  <c:v>1.829</c:v>
                </c:pt>
                <c:pt idx="59">
                  <c:v>2.4379999999999997</c:v>
                </c:pt>
                <c:pt idx="60">
                  <c:v>1.2189999999999901</c:v>
                </c:pt>
                <c:pt idx="61">
                  <c:v>0.61000000000000065</c:v>
                </c:pt>
                <c:pt idx="62">
                  <c:v>3.048</c:v>
                </c:pt>
                <c:pt idx="63">
                  <c:v>1.2189999999999901</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3765120"/>
        <c:axId val="64885504"/>
      </c:scatterChart>
      <c:valAx>
        <c:axId val="63765120"/>
        <c:scaling>
          <c:orientation val="minMax"/>
          <c:max val="8"/>
        </c:scaling>
        <c:axPos val="b"/>
        <c:minorGridlines/>
        <c:title>
          <c:tx>
            <c:rich>
              <a:bodyPr/>
              <a:lstStyle/>
              <a:p>
                <a:pPr>
                  <a:defRPr lang="es-AR"/>
                </a:pPr>
                <a:r>
                  <a:rPr lang="es-AR"/>
                  <a:t>Predicción</a:t>
                </a:r>
                <a:r>
                  <a:rPr lang="es-AR" baseline="0"/>
                  <a:t> SVM (Altura en mts.)</a:t>
                </a:r>
              </a:p>
            </c:rich>
          </c:tx>
          <c:layout/>
        </c:title>
        <c:numFmt formatCode="#,##0;\-#,##0" sourceLinked="0"/>
        <c:tickLblPos val="nextTo"/>
        <c:txPr>
          <a:bodyPr/>
          <a:lstStyle/>
          <a:p>
            <a:pPr>
              <a:defRPr lang="es-AR" baseline="0"/>
            </a:pPr>
            <a:endParaRPr lang="es-ES"/>
          </a:p>
        </c:txPr>
        <c:crossAx val="64885504"/>
        <c:crosses val="autoZero"/>
        <c:crossBetween val="midCat"/>
        <c:majorUnit val="2"/>
      </c:valAx>
      <c:valAx>
        <c:axId val="64885504"/>
        <c:scaling>
          <c:orientation val="minMax"/>
        </c:scaling>
        <c:axPos val="l"/>
        <c:majorGridlines/>
        <c:minorGridlines/>
        <c:title>
          <c:tx>
            <c:rich>
              <a:bodyPr/>
              <a:lstStyle/>
              <a:p>
                <a:pPr>
                  <a:defRPr lang="es-AR"/>
                </a:pPr>
                <a:r>
                  <a:rPr lang="es-AR"/>
                  <a:t>Observacion Visual (Altura en mts.)</a:t>
                </a:r>
              </a:p>
            </c:rich>
          </c:tx>
          <c:layout/>
        </c:title>
        <c:numFmt formatCode="General" sourceLinked="1"/>
        <c:tickLblPos val="nextTo"/>
        <c:txPr>
          <a:bodyPr/>
          <a:lstStyle/>
          <a:p>
            <a:pPr>
              <a:defRPr lang="es-AR"/>
            </a:pPr>
            <a:endParaRPr lang="es-ES"/>
          </a:p>
        </c:txPr>
        <c:crossAx val="63765120"/>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0.66000000000000014</c:v>
                </c:pt>
                <c:pt idx="1">
                  <c:v>0.82000000000000006</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0.82000000000000006</c:v>
                </c:pt>
                <c:pt idx="1">
                  <c:v>0.89</c:v>
                </c:pt>
                <c:pt idx="2">
                  <c:v>0.5</c:v>
                </c:pt>
                <c:pt idx="3">
                  <c:v>0.48000000000000004</c:v>
                </c:pt>
                <c:pt idx="4">
                  <c:v>0.79</c:v>
                </c:pt>
              </c:numCache>
            </c:numRef>
          </c:val>
        </c:ser>
        <c:shape val="box"/>
        <c:axId val="64913792"/>
        <c:axId val="64915328"/>
        <c:axId val="0"/>
      </c:bar3DChart>
      <c:catAx>
        <c:axId val="64913792"/>
        <c:scaling>
          <c:orientation val="minMax"/>
        </c:scaling>
        <c:axPos val="b"/>
        <c:tickLblPos val="nextTo"/>
        <c:crossAx val="64915328"/>
        <c:crosses val="autoZero"/>
        <c:auto val="1"/>
        <c:lblAlgn val="ctr"/>
        <c:lblOffset val="100"/>
      </c:catAx>
      <c:valAx>
        <c:axId val="64915328"/>
        <c:scaling>
          <c:orientation val="minMax"/>
        </c:scaling>
        <c:axPos val="l"/>
        <c:majorGridlines/>
        <c:numFmt formatCode="0%" sourceLinked="1"/>
        <c:tickLblPos val="nextTo"/>
        <c:crossAx val="64913792"/>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0.96000000000000008</c:v>
                </c:pt>
                <c:pt idx="1">
                  <c:v>1.35</c:v>
                </c:pt>
                <c:pt idx="2">
                  <c:v>1.1800000000000002</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0.6100000000000001</c:v>
                </c:pt>
                <c:pt idx="1">
                  <c:v>0.82000000000000006</c:v>
                </c:pt>
                <c:pt idx="2">
                  <c:v>0.46</c:v>
                </c:pt>
                <c:pt idx="3">
                  <c:v>0.47000000000000003</c:v>
                </c:pt>
                <c:pt idx="4">
                  <c:v>0.47000000000000003</c:v>
                </c:pt>
              </c:numCache>
            </c:numRef>
          </c:val>
        </c:ser>
        <c:shape val="cylinder"/>
        <c:axId val="64944384"/>
        <c:axId val="63639552"/>
        <c:axId val="0"/>
      </c:bar3DChart>
      <c:catAx>
        <c:axId val="64944384"/>
        <c:scaling>
          <c:orientation val="minMax"/>
        </c:scaling>
        <c:axPos val="b"/>
        <c:tickLblPos val="nextTo"/>
        <c:crossAx val="63639552"/>
        <c:crosses val="autoZero"/>
        <c:auto val="1"/>
        <c:lblAlgn val="ctr"/>
        <c:lblOffset val="100"/>
      </c:catAx>
      <c:valAx>
        <c:axId val="63639552"/>
        <c:scaling>
          <c:orientation val="minMax"/>
        </c:scaling>
        <c:axPos val="l"/>
        <c:majorGridlines/>
        <c:numFmt formatCode="General" sourceLinked="1"/>
        <c:tickLblPos val="nextTo"/>
        <c:crossAx val="64944384"/>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pPr/>
              <a:t>18/08/2010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18/08/2010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18/08/2010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a:bodyPr>
          <a:lstStyle/>
          <a:p>
            <a:r>
              <a:rPr lang="en-US" dirty="0" smtClean="0">
                <a:latin typeface="+mj-lt"/>
              </a:rPr>
              <a:t>“</a:t>
            </a:r>
            <a:r>
              <a:rPr lang="es-ES_tradnl" dirty="0" smtClean="0">
                <a:latin typeface="+mj-lt"/>
              </a:rPr>
              <a:t>Un enfoque para predicción del oleaje basado en análisis de regresión con técnicas de aprendizaje </a:t>
            </a:r>
            <a:r>
              <a:rPr lang="es-ES_tradnl" dirty="0" smtClean="0">
                <a:latin typeface="+mj-lt"/>
              </a:rPr>
              <a:t>supervisado</a:t>
            </a:r>
            <a:r>
              <a:rPr lang="en-US" dirty="0" smtClean="0">
                <a:latin typeface="+mj-lt"/>
              </a:rPr>
              <a:t>”</a:t>
            </a:r>
            <a:endParaRPr lang="es-AR"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r>
              <a:rPr lang="es-US" dirty="0" smtClean="0">
                <a:latin typeface="+mj-lt"/>
              </a:rPr>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22533" name="Hoja de cálculo" r:id="rId4" imgW="5590137" imgH="2409567" progId="Excel.Sheet.12">
              <p:embed/>
            </p:oleObj>
          </a:graphicData>
        </a:graphic>
      </p:graphicFrame>
      <p:pic>
        <p:nvPicPr>
          <p:cNvPr id="22534" name="Picture 6"/>
          <p:cNvPicPr>
            <a:picLocks noChangeAspect="1" noChangeArrowheads="1"/>
          </p:cNvPicPr>
          <p:nvPr/>
        </p:nvPicPr>
        <p:blipFill>
          <a:blip r:embed="rId5"/>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r>
              <a:rPr lang="es-US" dirty="0" smtClean="0">
                <a:latin typeface="+mj-lt"/>
              </a:rPr>
              <a:t>”</a:t>
            </a:r>
            <a:endParaRPr lang="es-US" dirty="0" smtClean="0">
              <a:latin typeface="+mj-lt"/>
            </a:endParaRPr>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60473"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solidFill>
                  <a:schemeClr val="bg2">
                    <a:lumMod val="25000"/>
                  </a:schemeClr>
                </a:solidFill>
                <a:latin typeface="+mj-lt"/>
              </a:rPr>
              <a:t>Surf-Forecaster</a:t>
            </a:r>
          </a:p>
          <a:p>
            <a:r>
              <a:rPr lang="en-US" dirty="0" err="1" smtClean="0">
                <a:latin typeface="+mj-lt"/>
              </a:rPr>
              <a:t>Conclusiones</a:t>
            </a:r>
            <a:endParaRPr lang="en-US" dirty="0" smtClean="0">
              <a:latin typeface="+mj-lt"/>
            </a:endParaRPr>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a:t>
            </a:r>
            <a:r>
              <a:rPr lang="es-US" dirty="0" smtClean="0">
                <a:latin typeface="+mj-lt"/>
              </a:rPr>
              <a:t>pronóstico </a:t>
            </a:r>
            <a:r>
              <a:rPr lang="es-US" dirty="0" smtClean="0">
                <a:latin typeface="+mj-lt"/>
              </a:rPr>
              <a:t>de </a:t>
            </a:r>
            <a:r>
              <a:rPr lang="es-US" dirty="0" smtClean="0">
                <a:latin typeface="+mj-lt"/>
              </a:rPr>
              <a:t>olas.</a:t>
            </a:r>
            <a:endParaRPr lang="es-US" dirty="0" smtClean="0">
              <a:latin typeface="+mj-lt"/>
            </a:endParaRPr>
          </a:p>
          <a:p>
            <a:pPr lvl="1"/>
            <a:r>
              <a:rPr lang="es-US" dirty="0" smtClean="0">
                <a:latin typeface="+mj-lt"/>
              </a:rPr>
              <a:t>Logra pronosticar olas de todo el </a:t>
            </a:r>
            <a:r>
              <a:rPr lang="es-US" dirty="0" smtClean="0">
                <a:latin typeface="+mj-lt"/>
              </a:rPr>
              <a:t>mundo.</a:t>
            </a:r>
            <a:endParaRPr lang="es-US" dirty="0" smtClean="0">
              <a:latin typeface="+mj-lt"/>
            </a:endParaRPr>
          </a:p>
          <a:p>
            <a:pPr lvl="1"/>
            <a:r>
              <a:rPr lang="es-US" dirty="0" smtClean="0">
                <a:latin typeface="+mj-lt"/>
              </a:rPr>
              <a:t>Utiliza como entrada </a:t>
            </a:r>
            <a:r>
              <a:rPr lang="es-US" dirty="0" smtClean="0">
                <a:latin typeface="+mj-lt"/>
              </a:rPr>
              <a:t>pronósticos </a:t>
            </a:r>
            <a:r>
              <a:rPr lang="es-US" dirty="0" smtClean="0">
                <a:latin typeface="+mj-lt"/>
              </a:rPr>
              <a:t>de WAVEWATCH </a:t>
            </a:r>
            <a:r>
              <a:rPr lang="es-US" dirty="0" smtClean="0">
                <a:latin typeface="+mj-lt"/>
              </a:rPr>
              <a:t>III.</a:t>
            </a:r>
            <a:endParaRPr lang="es-US" dirty="0" smtClean="0">
              <a:latin typeface="+mj-lt"/>
            </a:endParaRPr>
          </a:p>
          <a:p>
            <a:pPr lvl="1"/>
            <a:r>
              <a:rPr lang="es-US" dirty="0" smtClean="0">
                <a:latin typeface="+mj-lt"/>
              </a:rPr>
              <a:t>Ofrece un comparador de </a:t>
            </a:r>
            <a:r>
              <a:rPr lang="es-US" dirty="0" smtClean="0">
                <a:latin typeface="+mj-lt"/>
              </a:rPr>
              <a:t>olas.</a:t>
            </a:r>
            <a:endParaRPr lang="es-US" dirty="0" smtClean="0">
              <a:latin typeface="+mj-lt"/>
            </a:endParaRPr>
          </a:p>
          <a:p>
            <a:pPr lvl="1"/>
            <a:r>
              <a:rPr lang="es-US" dirty="0" smtClean="0">
                <a:latin typeface="+mj-lt"/>
              </a:rPr>
              <a:t>Usuarios registrados pueden persistir sus propias </a:t>
            </a:r>
            <a:r>
              <a:rPr lang="es-US" dirty="0" smtClean="0">
                <a:latin typeface="+mj-lt"/>
              </a:rPr>
              <a:t>olas.</a:t>
            </a:r>
            <a:endParaRPr lang="es-US" dirty="0" smtClean="0">
              <a:latin typeface="+mj-lt"/>
            </a:endParaRPr>
          </a:p>
          <a:p>
            <a:endParaRPr lang="es-US" dirty="0" smtClean="0">
              <a:latin typeface="+mj-lt"/>
            </a:endParaRPr>
          </a:p>
          <a:p>
            <a:r>
              <a:rPr lang="es-US" dirty="0" smtClean="0">
                <a:latin typeface="+mj-lt"/>
              </a:rPr>
              <a:t>¿</a:t>
            </a:r>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t>
            </a:r>
            <a:r>
              <a:rPr lang="es-US" dirty="0" smtClean="0">
                <a:latin typeface="+mj-lt"/>
              </a:rPr>
              <a:t>anónimo.</a:t>
            </a:r>
            <a:endParaRPr lang="es-US" dirty="0" smtClean="0">
              <a:latin typeface="+mj-lt"/>
            </a:endParaRPr>
          </a:p>
          <a:p>
            <a:pPr lvl="1"/>
            <a:r>
              <a:rPr lang="es-US" dirty="0" smtClean="0">
                <a:latin typeface="+mj-lt"/>
              </a:rPr>
              <a:t>Usuario </a:t>
            </a:r>
            <a:r>
              <a:rPr lang="es-US" dirty="0" smtClean="0">
                <a:latin typeface="+mj-lt"/>
              </a:rPr>
              <a:t>registrado.</a:t>
            </a:r>
            <a:endParaRPr lang="es-US" dirty="0" smtClean="0">
              <a:latin typeface="+mj-lt"/>
            </a:endParaRPr>
          </a:p>
          <a:p>
            <a:pPr lvl="1"/>
            <a:r>
              <a:rPr lang="es-US" dirty="0" smtClean="0">
                <a:latin typeface="+mj-lt"/>
              </a:rPr>
              <a:t>Administrador.</a:t>
            </a:r>
            <a:endParaRPr lang="es-US" dirty="0" smtClean="0">
              <a:latin typeface="+mj-lt"/>
            </a:endParaRPr>
          </a:p>
          <a:p>
            <a:pPr lvl="1"/>
            <a:endParaRPr lang="es-US" dirty="0" smtClean="0"/>
          </a:p>
          <a:p>
            <a:endParaRPr lang="es-ES" dirty="0"/>
          </a:p>
        </p:txBody>
      </p:sp>
      <p:pic>
        <p:nvPicPr>
          <p:cNvPr id="56326" name="Picture 6"/>
          <p:cNvPicPr>
            <a:picLocks noChangeAspect="1" noChangeArrowheads="1"/>
          </p:cNvPicPr>
          <p:nvPr/>
        </p:nvPicPr>
        <p:blipFill>
          <a:blip r:embed="rId2"/>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34817"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(solo usuarios registrados) (1)</a:t>
            </a:r>
            <a:endParaRPr lang="es-ES" sz="2000" dirty="0">
              <a:latin typeface="+mj-lt"/>
            </a:endParaRPr>
          </a:p>
        </p:txBody>
      </p:sp>
      <p:pic>
        <p:nvPicPr>
          <p:cNvPr id="61442" name="Picture 2"/>
          <p:cNvPicPr>
            <a:picLocks noChangeAspect="1" noChangeArrowheads="1"/>
          </p:cNvPicPr>
          <p:nvPr/>
        </p:nvPicPr>
        <p:blipFill>
          <a:blip r:embed="rId2"/>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(solo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(solo usuarios registrados)</a:t>
            </a:r>
            <a:endParaRPr lang="es-ES" sz="2000" dirty="0">
              <a:latin typeface="+mj-lt"/>
            </a:endParaRPr>
          </a:p>
        </p:txBody>
      </p:sp>
      <p:pic>
        <p:nvPicPr>
          <p:cNvPr id="63490" name="Picture 2"/>
          <p:cNvPicPr>
            <a:picLocks noChangeAspect="1" noChangeArrowheads="1"/>
          </p:cNvPicPr>
          <p:nvPr/>
        </p:nvPicPr>
        <p:blipFill>
          <a:blip r:embed="rId2"/>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bg2">
                    <a:lumMod val="25000"/>
                  </a:schemeClr>
                </a:solidFill>
                <a:latin typeface="+mj-lt"/>
              </a:rPr>
              <a:t>Conclusiones</a:t>
            </a:r>
            <a:endParaRPr lang="en-US" dirty="0" smtClean="0">
              <a:solidFill>
                <a:schemeClr val="bg2">
                  <a:lumMod val="25000"/>
                </a:schemeClr>
              </a:solidFill>
              <a:latin typeface="+mj-lt"/>
            </a:endParaRPr>
          </a:p>
          <a:p>
            <a:pPr>
              <a:buNone/>
            </a:pPr>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solidFill>
                  <a:schemeClr val="bg2">
                    <a:lumMod val="25000"/>
                  </a:schemeClr>
                </a:solidFill>
                <a:latin typeface="+mj-lt"/>
              </a:rPr>
              <a:t>Experimentación</a:t>
            </a:r>
            <a:endParaRPr lang="en-US" dirty="0" smtClean="0">
              <a:solidFill>
                <a:schemeClr val="bg2">
                  <a:lumMod val="2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Solo predice la altura de la ola deseada.</a:t>
            </a:r>
          </a:p>
          <a:p>
            <a:pPr lvl="1"/>
            <a:r>
              <a:rPr lang="es-US" dirty="0" smtClean="0">
                <a:latin typeface="+mj-lt"/>
              </a:rPr>
              <a:t>Historia de al menos 60 observaciones visuales.</a:t>
            </a:r>
          </a:p>
          <a:p>
            <a:pPr lvl="1"/>
            <a:r>
              <a:rPr lang="es-US" dirty="0" smtClean="0">
                <a:latin typeface="+mj-lt"/>
              </a:rPr>
              <a:t>En algunos casos depende de la geografía o arquitectura de la zona.</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a:t>
            </a:r>
            <a:r>
              <a:rPr lang="es-AR" dirty="0" smtClean="0">
                <a:latin typeface="+mj-lt"/>
              </a:rPr>
              <a:t>máquina </a:t>
            </a:r>
            <a:r>
              <a:rPr lang="es-AR" dirty="0" smtClean="0">
                <a:latin typeface="+mj-lt"/>
              </a:rPr>
              <a:t>/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smtClean="0">
                <a:latin typeface="+mj-lt"/>
              </a:rPr>
              <a:t>Parametrización </a:t>
            </a:r>
            <a:r>
              <a:rPr lang="es-AR" dirty="0" smtClean="0">
                <a:latin typeface="+mj-lt"/>
              </a:rPr>
              <a:t>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a:srcRect/>
          <a:stretch>
            <a:fillRect/>
          </a:stretch>
        </p:blipFill>
        <p:spPr bwMode="auto">
          <a:xfrm>
            <a:off x="7143768" y="3571876"/>
            <a:ext cx="1714512"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Técnica </a:t>
            </a:r>
            <a:r>
              <a:rPr lang="es-US" dirty="0" smtClean="0">
                <a:latin typeface="+mj-lt"/>
              </a:rPr>
              <a:t>de </a:t>
            </a:r>
            <a:r>
              <a:rPr lang="es-US" dirty="0" smtClean="0">
                <a:latin typeface="+mj-lt"/>
              </a:rPr>
              <a:t>validación </a:t>
            </a:r>
            <a:r>
              <a:rPr lang="es-US" dirty="0" smtClean="0">
                <a:latin typeface="+mj-lt"/>
              </a:rPr>
              <a:t>cruzada de 10 conjuntos</a:t>
            </a:r>
          </a:p>
          <a:p>
            <a:endParaRPr lang="es-US" dirty="0" smtClean="0">
              <a:latin typeface="+mj-lt"/>
            </a:endParaRPr>
          </a:p>
          <a:p>
            <a:r>
              <a:rPr lang="es-US" dirty="0" smtClean="0">
                <a:latin typeface="+mj-lt"/>
              </a:rPr>
              <a:t>Métricas de </a:t>
            </a:r>
            <a:r>
              <a:rPr lang="es-US" dirty="0" smtClean="0">
                <a:latin typeface="+mj-lt"/>
              </a:rPr>
              <a:t>evaluación:</a:t>
            </a:r>
            <a:endParaRPr lang="es-US" dirty="0" smtClean="0">
              <a:latin typeface="+mj-lt"/>
            </a:endParaRPr>
          </a:p>
          <a:p>
            <a:pPr lvl="1"/>
            <a:r>
              <a:rPr lang="es-US" dirty="0" smtClean="0">
                <a:latin typeface="+mj-lt"/>
              </a:rPr>
              <a:t>Correlación -&gt; [-1, 1]</a:t>
            </a:r>
          </a:p>
          <a:p>
            <a:pPr lvl="1"/>
            <a:r>
              <a:rPr lang="es-US" dirty="0" smtClean="0">
                <a:latin typeface="+mj-lt"/>
              </a:rPr>
              <a:t>Error </a:t>
            </a:r>
            <a:r>
              <a:rPr lang="es-US" dirty="0" smtClean="0">
                <a:latin typeface="+mj-lt"/>
              </a:rPr>
              <a:t>absoluto promedio </a:t>
            </a:r>
            <a:r>
              <a:rPr lang="es-US" dirty="0" smtClean="0">
                <a:latin typeface="+mj-lt"/>
              </a:rPr>
              <a:t>(MAE) [mts.]</a:t>
            </a:r>
          </a:p>
          <a:p>
            <a:endParaRPr lang="es-US" dirty="0" smtClean="0">
              <a:latin typeface="+mj-lt"/>
            </a:endParaRPr>
          </a:p>
          <a:p>
            <a:r>
              <a:rPr lang="es-US" dirty="0" smtClean="0">
                <a:latin typeface="+mj-lt"/>
              </a:rPr>
              <a:t>Modelos de instancia</a:t>
            </a: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a:t>
            </a:r>
            <a:r>
              <a:rPr lang="es-US" dirty="0" smtClean="0">
                <a:latin typeface="+mj-lt"/>
              </a:rPr>
              <a:t>instancias.</a:t>
            </a:r>
            <a:endParaRPr lang="es-US" dirty="0" smtClean="0">
              <a:latin typeface="+mj-lt"/>
            </a:endParaRPr>
          </a:p>
          <a:p>
            <a:pPr lvl="1"/>
            <a:r>
              <a:rPr lang="es-US" dirty="0" smtClean="0">
                <a:latin typeface="+mj-lt"/>
              </a:rPr>
              <a:t>Se </a:t>
            </a:r>
            <a:r>
              <a:rPr lang="es-US" dirty="0" smtClean="0">
                <a:latin typeface="+mj-lt"/>
              </a:rPr>
              <a:t>entrenó </a:t>
            </a:r>
            <a:r>
              <a:rPr lang="es-US" dirty="0" smtClean="0">
                <a:latin typeface="+mj-lt"/>
              </a:rPr>
              <a:t>un clasificador por cada </a:t>
            </a:r>
            <a:r>
              <a:rPr lang="es-US" dirty="0" smtClean="0">
                <a:latin typeface="+mj-lt"/>
              </a:rPr>
              <a:t>uno.</a:t>
            </a:r>
            <a:endParaRPr lang="es-US" dirty="0" smtClean="0">
              <a:latin typeface="+mj-lt"/>
            </a:endParaRPr>
          </a:p>
          <a:p>
            <a:pPr lvl="1"/>
            <a:r>
              <a:rPr lang="es-US" dirty="0" smtClean="0">
                <a:latin typeface="+mj-lt"/>
              </a:rPr>
              <a:t>Se evaluó correlación y MAE de cada </a:t>
            </a:r>
            <a:r>
              <a:rPr lang="es-US" dirty="0" smtClean="0">
                <a:latin typeface="+mj-lt"/>
              </a:rPr>
              <a:t>clasificador. </a:t>
            </a:r>
            <a:endParaRPr lang="es-US" dirty="0" smtClean="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endParaRPr lang="es-ES" dirty="0" smtClean="0">
              <a:latin typeface="+mj-lt"/>
            </a:endParaRPr>
          </a:p>
          <a:p>
            <a:pPr lvl="1"/>
            <a:r>
              <a:rPr lang="es-US" dirty="0" smtClean="0">
                <a:latin typeface="+mj-lt"/>
              </a:rPr>
              <a:t>Basados en:</a:t>
            </a:r>
          </a:p>
          <a:p>
            <a:pPr lvl="2"/>
            <a:r>
              <a:rPr lang="es-US" dirty="0" smtClean="0">
                <a:latin typeface="+mj-lt"/>
              </a:rPr>
              <a:t>Olas a estudiar (Oahu - </a:t>
            </a:r>
            <a:r>
              <a:rPr lang="es-US" dirty="0" smtClean="0">
                <a:latin typeface="+mj-lt"/>
              </a:rPr>
              <a:t>Hawái)</a:t>
            </a:r>
            <a:endParaRPr lang="es-US" dirty="0" smtClean="0">
              <a:latin typeface="+mj-lt"/>
            </a:endParaRPr>
          </a:p>
          <a:p>
            <a:pPr lvl="2"/>
            <a:r>
              <a:rPr lang="es-US" dirty="0" smtClean="0">
                <a:latin typeface="+mj-lt"/>
              </a:rPr>
              <a:t>Algoritmos de aprendizaje de </a:t>
            </a:r>
            <a:r>
              <a:rPr lang="es-US" dirty="0" smtClean="0">
                <a:latin typeface="+mj-lt"/>
              </a:rPr>
              <a:t>máquina</a:t>
            </a:r>
            <a:endParaRPr lang="es-US" dirty="0" smtClean="0">
              <a:latin typeface="+mj-lt"/>
            </a:endParaRPr>
          </a:p>
          <a:p>
            <a:pPr lvl="2"/>
            <a:r>
              <a:rPr lang="es-US" dirty="0" smtClean="0">
                <a:latin typeface="+mj-lt"/>
              </a:rPr>
              <a:t>Modelos de instancia</a:t>
            </a:r>
          </a:p>
          <a:p>
            <a:pPr lvl="2"/>
            <a:r>
              <a:rPr lang="es-US" dirty="0" smtClean="0">
                <a:latin typeface="+mj-lt"/>
              </a:rPr>
              <a:t>Métricas </a:t>
            </a:r>
            <a:r>
              <a:rPr lang="es-US" dirty="0" smtClean="0">
                <a:latin typeface="+mj-lt"/>
              </a:rPr>
              <a:t>de </a:t>
            </a:r>
            <a:r>
              <a:rPr lang="es-US" dirty="0" smtClean="0">
                <a:latin typeface="+mj-lt"/>
              </a:rPr>
              <a:t>evaluación </a:t>
            </a:r>
            <a:r>
              <a:rPr lang="es-US" dirty="0" smtClean="0">
                <a:latin typeface="+mj-lt"/>
              </a:rPr>
              <a:t>de clasificadores</a:t>
            </a:r>
          </a:p>
          <a:p>
            <a:pPr lvl="2"/>
            <a:r>
              <a:rPr lang="es-US" dirty="0" smtClean="0">
                <a:latin typeface="+mj-lt"/>
              </a:rPr>
              <a:t>GridPoint WW3 óptimo para cada ola</a:t>
            </a:r>
          </a:p>
          <a:p>
            <a:pPr lvl="2"/>
            <a:r>
              <a:rPr lang="es-US" dirty="0" smtClean="0">
                <a:latin typeface="+mj-lt"/>
              </a:rPr>
              <a:t>Tamaño de conjunto de entrenamiento óptimo</a:t>
            </a:r>
          </a:p>
          <a:p>
            <a:pPr lvl="2"/>
            <a:endParaRPr lang="es-US" dirty="0" smtClean="0">
              <a:latin typeface="+mj-lt"/>
            </a:endParaRPr>
          </a:p>
          <a:p>
            <a:pPr lvl="1"/>
            <a:r>
              <a:rPr lang="es-US" dirty="0" smtClean="0">
                <a:latin typeface="+mj-lt"/>
              </a:rPr>
              <a:t>Obtenemos la </a:t>
            </a:r>
            <a:r>
              <a:rPr lang="es-US" dirty="0" smtClean="0">
                <a:latin typeface="+mj-lt"/>
              </a:rPr>
              <a:t>combinación </a:t>
            </a:r>
            <a:r>
              <a:rPr lang="es-US" dirty="0" smtClean="0">
                <a:latin typeface="+mj-lt"/>
              </a:rPr>
              <a:t>óptima </a:t>
            </a:r>
            <a:r>
              <a:rPr lang="es-US" dirty="0" smtClean="0">
                <a:latin typeface="+mj-lt"/>
              </a:rPr>
              <a:t>[</a:t>
            </a:r>
            <a:r>
              <a:rPr lang="es-US" dirty="0" err="1" smtClean="0">
                <a:latin typeface="+mj-lt"/>
              </a:rPr>
              <a:t>alg</a:t>
            </a:r>
            <a:r>
              <a:rPr lang="es-US" dirty="0" smtClean="0">
                <a:latin typeface="+mj-lt"/>
              </a:rPr>
              <a:t>. </a:t>
            </a:r>
            <a:r>
              <a:rPr lang="es-US" dirty="0" smtClean="0">
                <a:latin typeface="+mj-lt"/>
              </a:rPr>
              <a:t>de aprendizaje de máquina </a:t>
            </a:r>
            <a:r>
              <a:rPr lang="es-US" dirty="0" smtClean="0">
                <a:latin typeface="+mj-lt"/>
              </a:rPr>
              <a:t>/ modelo </a:t>
            </a:r>
            <a:r>
              <a:rPr lang="es-US" dirty="0" smtClean="0">
                <a:latin typeface="+mj-lt"/>
              </a:rPr>
              <a:t>de </a:t>
            </a:r>
            <a:r>
              <a:rPr lang="es-US" dirty="0" smtClean="0">
                <a:latin typeface="+mj-lt"/>
              </a:rPr>
              <a:t>instancia]</a:t>
            </a:r>
            <a:endParaRPr lang="es-US" dirty="0" smtClean="0">
              <a:latin typeface="+mj-lt"/>
            </a:endParaRPr>
          </a:p>
          <a:p>
            <a:pPr lvl="2"/>
            <a:endParaRPr lang="es-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3920</TotalTime>
  <Words>2622</Words>
  <Application>Microsoft Office PowerPoint</Application>
  <PresentationFormat>Presentación en pantalla (4:3)</PresentationFormat>
  <Paragraphs>318</Paragraphs>
  <Slides>31</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Surf-Forecaster</vt:lpstr>
      <vt:lpstr>Agenda</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172</cp:revision>
  <dcterms:created xsi:type="dcterms:W3CDTF">2010-06-10T01:38:43Z</dcterms:created>
  <dcterms:modified xsi:type="dcterms:W3CDTF">2010-08-19T02:55:54Z</dcterms:modified>
</cp:coreProperties>
</file>