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8"/>
  </p:notesMasterIdLst>
  <p:sldIdLst>
    <p:sldId id="256" r:id="rId2"/>
    <p:sldId id="257" r:id="rId3"/>
    <p:sldId id="268" r:id="rId4"/>
    <p:sldId id="267" r:id="rId5"/>
    <p:sldId id="258" r:id="rId6"/>
    <p:sldId id="269" r:id="rId7"/>
    <p:sldId id="259" r:id="rId8"/>
    <p:sldId id="270" r:id="rId9"/>
    <p:sldId id="265" r:id="rId10"/>
    <p:sldId id="275" r:id="rId11"/>
    <p:sldId id="276" r:id="rId12"/>
    <p:sldId id="272" r:id="rId13"/>
    <p:sldId id="278" r:id="rId14"/>
    <p:sldId id="274" r:id="rId15"/>
    <p:sldId id="277"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00567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B86A7-1B7D-48B5-BE11-5818A5591F99}" v="239" dt="2022-03-03T05:13:50.091"/>
    <p1510:client id="{9B6E5C6D-9FF8-4AF7-9E03-8D19329CAB97}" v="242" dt="2022-03-03T06:06:02.849"/>
    <p1510:client id="{AE810261-8D19-4A6B-BA97-57311ECE4E9F}" v="3" dt="2022-03-03T05:26:40.646"/>
    <p1510:client id="{F010E6D1-6A21-47D6-98DC-F1C790641599}" v="376" dt="2022-03-03T05:01:45.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na Nadaf" userId="S::sameena_nadaf@thbs.com::32111369-b4ee-4c20-9d1c-4029f6272d3c" providerId="AD" clId="Web-{9B6E5C6D-9FF8-4AF7-9E03-8D19329CAB97}"/>
    <pc:docChg chg="addSld delSld modSld sldOrd">
      <pc:chgData name="Sameena Nadaf" userId="S::sameena_nadaf@thbs.com::32111369-b4ee-4c20-9d1c-4029f6272d3c" providerId="AD" clId="Web-{9B6E5C6D-9FF8-4AF7-9E03-8D19329CAB97}" dt="2022-03-03T06:05:50.864" v="255" actId="20577"/>
      <pc:docMkLst>
        <pc:docMk/>
      </pc:docMkLst>
      <pc:sldChg chg="modSp">
        <pc:chgData name="Sameena Nadaf" userId="S::sameena_nadaf@thbs.com::32111369-b4ee-4c20-9d1c-4029f6272d3c" providerId="AD" clId="Web-{9B6E5C6D-9FF8-4AF7-9E03-8D19329CAB97}" dt="2022-03-03T05:48:32.219" v="160" actId="20577"/>
        <pc:sldMkLst>
          <pc:docMk/>
          <pc:sldMk cId="3937834854" sldId="256"/>
        </pc:sldMkLst>
        <pc:spChg chg="mod">
          <ac:chgData name="Sameena Nadaf" userId="S::sameena_nadaf@thbs.com::32111369-b4ee-4c20-9d1c-4029f6272d3c" providerId="AD" clId="Web-{9B6E5C6D-9FF8-4AF7-9E03-8D19329CAB97}" dt="2022-03-03T05:48:32.219" v="160" actId="20577"/>
          <ac:spMkLst>
            <pc:docMk/>
            <pc:sldMk cId="3937834854" sldId="256"/>
            <ac:spMk id="2" creationId="{00000000-0000-0000-0000-000000000000}"/>
          </ac:spMkLst>
        </pc:spChg>
      </pc:sldChg>
      <pc:sldChg chg="addSp delSp modSp mod setBg modClrScheme chgLayout">
        <pc:chgData name="Sameena Nadaf" userId="S::sameena_nadaf@thbs.com::32111369-b4ee-4c20-9d1c-4029f6272d3c" providerId="AD" clId="Web-{9B6E5C6D-9FF8-4AF7-9E03-8D19329CAB97}" dt="2022-03-03T05:51:01.097" v="199"/>
        <pc:sldMkLst>
          <pc:docMk/>
          <pc:sldMk cId="3396212966" sldId="257"/>
        </pc:sldMkLst>
        <pc:spChg chg="add mod ord">
          <ac:chgData name="Sameena Nadaf" userId="S::sameena_nadaf@thbs.com::32111369-b4ee-4c20-9d1c-4029f6272d3c" providerId="AD" clId="Web-{9B6E5C6D-9FF8-4AF7-9E03-8D19329CAB97}" dt="2022-03-03T05:51:01.097" v="199"/>
          <ac:spMkLst>
            <pc:docMk/>
            <pc:sldMk cId="3396212966" sldId="257"/>
            <ac:spMk id="2" creationId="{DDB7B9D5-5DDB-4238-AD18-FD2E936F4B5E}"/>
          </ac:spMkLst>
        </pc:spChg>
        <pc:spChg chg="mod ord">
          <ac:chgData name="Sameena Nadaf" userId="S::sameena_nadaf@thbs.com::32111369-b4ee-4c20-9d1c-4029f6272d3c" providerId="AD" clId="Web-{9B6E5C6D-9FF8-4AF7-9E03-8D19329CAB97}" dt="2022-03-03T05:51:01.097" v="199"/>
          <ac:spMkLst>
            <pc:docMk/>
            <pc:sldMk cId="3396212966" sldId="257"/>
            <ac:spMk id="3" creationId="{00000000-0000-0000-0000-000000000000}"/>
          </ac:spMkLst>
        </pc:spChg>
        <pc:spChg chg="mod ord">
          <ac:chgData name="Sameena Nadaf" userId="S::sameena_nadaf@thbs.com::32111369-b4ee-4c20-9d1c-4029f6272d3c" providerId="AD" clId="Web-{9B6E5C6D-9FF8-4AF7-9E03-8D19329CAB97}" dt="2022-03-03T05:51:01.097" v="199"/>
          <ac:spMkLst>
            <pc:docMk/>
            <pc:sldMk cId="3396212966" sldId="257"/>
            <ac:spMk id="12" creationId="{00000000-0000-0000-0000-000000000000}"/>
          </ac:spMkLst>
        </pc:spChg>
        <pc:spChg chg="add del">
          <ac:chgData name="Sameena Nadaf" userId="S::sameena_nadaf@thbs.com::32111369-b4ee-4c20-9d1c-4029f6272d3c" providerId="AD" clId="Web-{9B6E5C6D-9FF8-4AF7-9E03-8D19329CAB97}" dt="2022-03-03T05:51:01.050" v="198"/>
          <ac:spMkLst>
            <pc:docMk/>
            <pc:sldMk cId="3396212966" sldId="257"/>
            <ac:spMk id="17" creationId="{D6E5E839-040E-4D3E-B50A-8D803DFE4AE0}"/>
          </ac:spMkLst>
        </pc:spChg>
        <pc:spChg chg="add del">
          <ac:chgData name="Sameena Nadaf" userId="S::sameena_nadaf@thbs.com::32111369-b4ee-4c20-9d1c-4029f6272d3c" providerId="AD" clId="Web-{9B6E5C6D-9FF8-4AF7-9E03-8D19329CAB97}" dt="2022-03-03T05:51:01.050" v="198"/>
          <ac:spMkLst>
            <pc:docMk/>
            <pc:sldMk cId="3396212966" sldId="257"/>
            <ac:spMk id="19" creationId="{FFF3F4B4-A2E6-47B5-92FB-37BEEAFA4CC0}"/>
          </ac:spMkLst>
        </pc:spChg>
        <pc:spChg chg="add del">
          <ac:chgData name="Sameena Nadaf" userId="S::sameena_nadaf@thbs.com::32111369-b4ee-4c20-9d1c-4029f6272d3c" providerId="AD" clId="Web-{9B6E5C6D-9FF8-4AF7-9E03-8D19329CAB97}" dt="2022-03-03T05:51:01.050" v="198"/>
          <ac:spMkLst>
            <pc:docMk/>
            <pc:sldMk cId="3396212966" sldId="257"/>
            <ac:spMk id="21" creationId="{1D124D17-3A82-47D5-80C1-F990ABB1E41E}"/>
          </ac:spMkLst>
        </pc:spChg>
        <pc:spChg chg="add del">
          <ac:chgData name="Sameena Nadaf" userId="S::sameena_nadaf@thbs.com::32111369-b4ee-4c20-9d1c-4029f6272d3c" providerId="AD" clId="Web-{9B6E5C6D-9FF8-4AF7-9E03-8D19329CAB97}" dt="2022-03-03T05:51:01.050" v="198"/>
          <ac:spMkLst>
            <pc:docMk/>
            <pc:sldMk cId="3396212966" sldId="257"/>
            <ac:spMk id="23" creationId="{AB4A78C8-C0E0-45DA-BC2C-2C8D4153BDFC}"/>
          </ac:spMkLst>
        </pc:spChg>
        <pc:spChg chg="add">
          <ac:chgData name="Sameena Nadaf" userId="S::sameena_nadaf@thbs.com::32111369-b4ee-4c20-9d1c-4029f6272d3c" providerId="AD" clId="Web-{9B6E5C6D-9FF8-4AF7-9E03-8D19329CAB97}" dt="2022-03-03T05:51:01.097" v="199"/>
          <ac:spMkLst>
            <pc:docMk/>
            <pc:sldMk cId="3396212966" sldId="257"/>
            <ac:spMk id="25" creationId="{DC878D9A-77BE-4701-AE3D-EEFC53CD50BC}"/>
          </ac:spMkLst>
        </pc:spChg>
        <pc:spChg chg="add">
          <ac:chgData name="Sameena Nadaf" userId="S::sameena_nadaf@thbs.com::32111369-b4ee-4c20-9d1c-4029f6272d3c" providerId="AD" clId="Web-{9B6E5C6D-9FF8-4AF7-9E03-8D19329CAB97}" dt="2022-03-03T05:51:01.097" v="199"/>
          <ac:spMkLst>
            <pc:docMk/>
            <pc:sldMk cId="3396212966" sldId="257"/>
            <ac:spMk id="26" creationId="{F643BE08-0ED1-4B73-AC6D-B7E26A59CDAA}"/>
          </ac:spMkLst>
        </pc:spChg>
        <pc:spChg chg="add">
          <ac:chgData name="Sameena Nadaf" userId="S::sameena_nadaf@thbs.com::32111369-b4ee-4c20-9d1c-4029f6272d3c" providerId="AD" clId="Web-{9B6E5C6D-9FF8-4AF7-9E03-8D19329CAB97}" dt="2022-03-03T05:51:01.097" v="199"/>
          <ac:spMkLst>
            <pc:docMk/>
            <pc:sldMk cId="3396212966" sldId="257"/>
            <ac:spMk id="27" creationId="{956B2094-7FC0-45FC-BFED-3CB88CEE63F5}"/>
          </ac:spMkLst>
        </pc:spChg>
        <pc:spChg chg="add">
          <ac:chgData name="Sameena Nadaf" userId="S::sameena_nadaf@thbs.com::32111369-b4ee-4c20-9d1c-4029f6272d3c" providerId="AD" clId="Web-{9B6E5C6D-9FF8-4AF7-9E03-8D19329CAB97}" dt="2022-03-03T05:51:01.097" v="199"/>
          <ac:spMkLst>
            <pc:docMk/>
            <pc:sldMk cId="3396212966" sldId="257"/>
            <ac:spMk id="28" creationId="{07A4B640-BB7F-4272-A710-068DBA9F9A6E}"/>
          </ac:spMkLst>
        </pc:spChg>
        <pc:cxnChg chg="del">
          <ac:chgData name="Sameena Nadaf" userId="S::sameena_nadaf@thbs.com::32111369-b4ee-4c20-9d1c-4029f6272d3c" providerId="AD" clId="Web-{9B6E5C6D-9FF8-4AF7-9E03-8D19329CAB97}" dt="2022-03-03T05:49:52.190" v="169"/>
          <ac:cxnSpMkLst>
            <pc:docMk/>
            <pc:sldMk cId="3396212966" sldId="257"/>
            <ac:cxnSpMk id="18" creationId="{00000000-0000-0000-0000-000000000000}"/>
          </ac:cxnSpMkLst>
        </pc:cxnChg>
      </pc:sldChg>
      <pc:sldChg chg="addSp modSp mod modClrScheme chgLayout">
        <pc:chgData name="Sameena Nadaf" userId="S::sameena_nadaf@thbs.com::32111369-b4ee-4c20-9d1c-4029f6272d3c" providerId="AD" clId="Web-{9B6E5C6D-9FF8-4AF7-9E03-8D19329CAB97}" dt="2022-03-03T06:04:04.362" v="252" actId="20577"/>
        <pc:sldMkLst>
          <pc:docMk/>
          <pc:sldMk cId="4239582278" sldId="258"/>
        </pc:sldMkLst>
        <pc:spChg chg="add mod ord">
          <ac:chgData name="Sameena Nadaf" userId="S::sameena_nadaf@thbs.com::32111369-b4ee-4c20-9d1c-4029f6272d3c" providerId="AD" clId="Web-{9B6E5C6D-9FF8-4AF7-9E03-8D19329CAB97}" dt="2022-03-03T06:03:10.627" v="245" actId="20577"/>
          <ac:spMkLst>
            <pc:docMk/>
            <pc:sldMk cId="4239582278" sldId="258"/>
            <ac:spMk id="2" creationId="{593E181D-C5D7-40B2-9061-087386F5C42D}"/>
          </ac:spMkLst>
        </pc:spChg>
        <pc:spChg chg="mod">
          <ac:chgData name="Sameena Nadaf" userId="S::sameena_nadaf@thbs.com::32111369-b4ee-4c20-9d1c-4029f6272d3c" providerId="AD" clId="Web-{9B6E5C6D-9FF8-4AF7-9E03-8D19329CAB97}" dt="2022-03-03T06:03:25.096" v="247" actId="20577"/>
          <ac:spMkLst>
            <pc:docMk/>
            <pc:sldMk cId="4239582278" sldId="258"/>
            <ac:spMk id="4" creationId="{00000000-0000-0000-0000-000000000000}"/>
          </ac:spMkLst>
        </pc:spChg>
        <pc:spChg chg="mod ord">
          <ac:chgData name="Sameena Nadaf" userId="S::sameena_nadaf@thbs.com::32111369-b4ee-4c20-9d1c-4029f6272d3c" providerId="AD" clId="Web-{9B6E5C6D-9FF8-4AF7-9E03-8D19329CAB97}" dt="2022-03-03T06:04:04.362" v="252" actId="20577"/>
          <ac:spMkLst>
            <pc:docMk/>
            <pc:sldMk cId="4239582278" sldId="258"/>
            <ac:spMk id="5" creationId="{00000000-0000-0000-0000-000000000000}"/>
          </ac:spMkLst>
        </pc:spChg>
      </pc:sldChg>
      <pc:sldChg chg="addSp delSp">
        <pc:chgData name="Sameena Nadaf" userId="S::sameena_nadaf@thbs.com::32111369-b4ee-4c20-9d1c-4029f6272d3c" providerId="AD" clId="Web-{9B6E5C6D-9FF8-4AF7-9E03-8D19329CAB97}" dt="2022-03-03T06:04:27.035" v="254"/>
        <pc:sldMkLst>
          <pc:docMk/>
          <pc:sldMk cId="296355934" sldId="259"/>
        </pc:sldMkLst>
        <pc:graphicFrameChg chg="del">
          <ac:chgData name="Sameena Nadaf" userId="S::sameena_nadaf@thbs.com::32111369-b4ee-4c20-9d1c-4029f6272d3c" providerId="AD" clId="Web-{9B6E5C6D-9FF8-4AF7-9E03-8D19329CAB97}" dt="2022-03-03T06:04:19.644" v="253"/>
          <ac:graphicFrameMkLst>
            <pc:docMk/>
            <pc:sldMk cId="296355934" sldId="259"/>
            <ac:graphicFrameMk id="16" creationId="{9FF5EFD3-6AC6-4292-BE24-47179BE75D20}"/>
          </ac:graphicFrameMkLst>
        </pc:graphicFrameChg>
        <pc:graphicFrameChg chg="add">
          <ac:chgData name="Sameena Nadaf" userId="S::sameena_nadaf@thbs.com::32111369-b4ee-4c20-9d1c-4029f6272d3c" providerId="AD" clId="Web-{9B6E5C6D-9FF8-4AF7-9E03-8D19329CAB97}" dt="2022-03-03T06:04:27.035" v="254"/>
          <ac:graphicFrameMkLst>
            <pc:docMk/>
            <pc:sldMk cId="296355934" sldId="259"/>
            <ac:graphicFrameMk id="23" creationId="{59419D1F-DED9-4E1D-8EC0-660AE1242277}"/>
          </ac:graphicFrameMkLst>
        </pc:graphicFrameChg>
      </pc:sldChg>
      <pc:sldChg chg="delSp del">
        <pc:chgData name="Sameena Nadaf" userId="S::sameena_nadaf@thbs.com::32111369-b4ee-4c20-9d1c-4029f6272d3c" providerId="AD" clId="Web-{9B6E5C6D-9FF8-4AF7-9E03-8D19329CAB97}" dt="2022-03-03T05:15:12.306" v="88"/>
        <pc:sldMkLst>
          <pc:docMk/>
          <pc:sldMk cId="3015357818" sldId="264"/>
        </pc:sldMkLst>
        <pc:picChg chg="del">
          <ac:chgData name="Sameena Nadaf" userId="S::sameena_nadaf@thbs.com::32111369-b4ee-4c20-9d1c-4029f6272d3c" providerId="AD" clId="Web-{9B6E5C6D-9FF8-4AF7-9E03-8D19329CAB97}" dt="2022-03-03T05:13:46.587" v="52"/>
          <ac:picMkLst>
            <pc:docMk/>
            <pc:sldMk cId="3015357818" sldId="264"/>
            <ac:picMk id="11" creationId="{9F973966-A409-4BE3-8328-7CE98B484F6A}"/>
          </ac:picMkLst>
        </pc:picChg>
        <pc:picChg chg="del">
          <ac:chgData name="Sameena Nadaf" userId="S::sameena_nadaf@thbs.com::32111369-b4ee-4c20-9d1c-4029f6272d3c" providerId="AD" clId="Web-{9B6E5C6D-9FF8-4AF7-9E03-8D19329CAB97}" dt="2022-03-03T05:14:29.446" v="58"/>
          <ac:picMkLst>
            <pc:docMk/>
            <pc:sldMk cId="3015357818" sldId="264"/>
            <ac:picMk id="12" creationId="{7A0853F1-6193-4BBB-AD7A-918918A47529}"/>
          </ac:picMkLst>
        </pc:picChg>
      </pc:sldChg>
      <pc:sldChg chg="addSp delSp modSp ord">
        <pc:chgData name="Sameena Nadaf" userId="S::sameena_nadaf@thbs.com::32111369-b4ee-4c20-9d1c-4029f6272d3c" providerId="AD" clId="Web-{9B6E5C6D-9FF8-4AF7-9E03-8D19329CAB97}" dt="2022-03-03T05:15:26.353" v="90" actId="14100"/>
        <pc:sldMkLst>
          <pc:docMk/>
          <pc:sldMk cId="1099550304" sldId="265"/>
        </pc:sldMkLst>
        <pc:spChg chg="mod">
          <ac:chgData name="Sameena Nadaf" userId="S::sameena_nadaf@thbs.com::32111369-b4ee-4c20-9d1c-4029f6272d3c" providerId="AD" clId="Web-{9B6E5C6D-9FF8-4AF7-9E03-8D19329CAB97}" dt="2022-03-03T05:14:54.072" v="79" actId="20577"/>
          <ac:spMkLst>
            <pc:docMk/>
            <pc:sldMk cId="1099550304" sldId="265"/>
            <ac:spMk id="4" creationId="{00000000-0000-0000-0000-000000000000}"/>
          </ac:spMkLst>
        </pc:spChg>
        <pc:spChg chg="mod">
          <ac:chgData name="Sameena Nadaf" userId="S::sameena_nadaf@thbs.com::32111369-b4ee-4c20-9d1c-4029f6272d3c" providerId="AD" clId="Web-{9B6E5C6D-9FF8-4AF7-9E03-8D19329CAB97}" dt="2022-03-03T05:14:45.290" v="71" actId="20577"/>
          <ac:spMkLst>
            <pc:docMk/>
            <pc:sldMk cId="1099550304" sldId="265"/>
            <ac:spMk id="7" creationId="{00000000-0000-0000-0000-000000000000}"/>
          </ac:spMkLst>
        </pc:spChg>
        <pc:spChg chg="mod">
          <ac:chgData name="Sameena Nadaf" userId="S::sameena_nadaf@thbs.com::32111369-b4ee-4c20-9d1c-4029f6272d3c" providerId="AD" clId="Web-{9B6E5C6D-9FF8-4AF7-9E03-8D19329CAB97}" dt="2022-03-03T05:15:02.728" v="87" actId="20577"/>
          <ac:spMkLst>
            <pc:docMk/>
            <pc:sldMk cId="1099550304" sldId="265"/>
            <ac:spMk id="10" creationId="{00000000-0000-0000-0000-000000000000}"/>
          </ac:spMkLst>
        </pc:spChg>
        <pc:picChg chg="del">
          <ac:chgData name="Sameena Nadaf" userId="S::sameena_nadaf@thbs.com::32111369-b4ee-4c20-9d1c-4029f6272d3c" providerId="AD" clId="Web-{9B6E5C6D-9FF8-4AF7-9E03-8D19329CAB97}" dt="2022-03-03T05:14:14.024" v="55"/>
          <ac:picMkLst>
            <pc:docMk/>
            <pc:sldMk cId="1099550304" sldId="265"/>
            <ac:picMk id="2" creationId="{BB203BAB-5EB1-460F-A83C-C003CA98648E}"/>
          </ac:picMkLst>
        </pc:picChg>
        <pc:picChg chg="del">
          <ac:chgData name="Sameena Nadaf" userId="S::sameena_nadaf@thbs.com::32111369-b4ee-4c20-9d1c-4029f6272d3c" providerId="AD" clId="Web-{9B6E5C6D-9FF8-4AF7-9E03-8D19329CAB97}" dt="2022-03-03T05:14:24.603" v="57"/>
          <ac:picMkLst>
            <pc:docMk/>
            <pc:sldMk cId="1099550304" sldId="265"/>
            <ac:picMk id="5" creationId="{0316E8FF-F26D-4B4C-95D4-17554F0E3E0A}"/>
          </ac:picMkLst>
        </pc:picChg>
        <pc:picChg chg="add del">
          <ac:chgData name="Sameena Nadaf" userId="S::sameena_nadaf@thbs.com::32111369-b4ee-4c20-9d1c-4029f6272d3c" providerId="AD" clId="Web-{9B6E5C6D-9FF8-4AF7-9E03-8D19329CAB97}" dt="2022-03-03T05:14:10.743" v="54"/>
          <ac:picMkLst>
            <pc:docMk/>
            <pc:sldMk cId="1099550304" sldId="265"/>
            <ac:picMk id="9" creationId="{8774D843-C9ED-48A6-9A68-780B246016EF}"/>
          </ac:picMkLst>
        </pc:picChg>
        <pc:picChg chg="add mod">
          <ac:chgData name="Sameena Nadaf" userId="S::sameena_nadaf@thbs.com::32111369-b4ee-4c20-9d1c-4029f6272d3c" providerId="AD" clId="Web-{9B6E5C6D-9FF8-4AF7-9E03-8D19329CAB97}" dt="2022-03-03T05:15:21.353" v="89" actId="14100"/>
          <ac:picMkLst>
            <pc:docMk/>
            <pc:sldMk cId="1099550304" sldId="265"/>
            <ac:picMk id="12" creationId="{8774D843-C9ED-48A6-9A68-780B246016EF}"/>
          </ac:picMkLst>
        </pc:picChg>
        <pc:picChg chg="add mod">
          <ac:chgData name="Sameena Nadaf" userId="S::sameena_nadaf@thbs.com::32111369-b4ee-4c20-9d1c-4029f6272d3c" providerId="AD" clId="Web-{9B6E5C6D-9FF8-4AF7-9E03-8D19329CAB97}" dt="2022-03-03T05:15:26.353" v="90" actId="14100"/>
          <ac:picMkLst>
            <pc:docMk/>
            <pc:sldMk cId="1099550304" sldId="265"/>
            <ac:picMk id="13" creationId="{D61EC3C8-EC18-45E4-AC07-8AEF75EDEF37}"/>
          </ac:picMkLst>
        </pc:picChg>
      </pc:sldChg>
      <pc:sldChg chg="delSp modSp">
        <pc:chgData name="Sameena Nadaf" userId="S::sameena_nadaf@thbs.com::32111369-b4ee-4c20-9d1c-4029f6272d3c" providerId="AD" clId="Web-{9B6E5C6D-9FF8-4AF7-9E03-8D19329CAB97}" dt="2022-03-03T05:11:40.429" v="38" actId="20577"/>
        <pc:sldMkLst>
          <pc:docMk/>
          <pc:sldMk cId="1918714646" sldId="266"/>
        </pc:sldMkLst>
        <pc:spChg chg="mod">
          <ac:chgData name="Sameena Nadaf" userId="S::sameena_nadaf@thbs.com::32111369-b4ee-4c20-9d1c-4029f6272d3c" providerId="AD" clId="Web-{9B6E5C6D-9FF8-4AF7-9E03-8D19329CAB97}" dt="2022-03-03T05:11:40.429" v="38" actId="20577"/>
          <ac:spMkLst>
            <pc:docMk/>
            <pc:sldMk cId="1918714646" sldId="266"/>
            <ac:spMk id="2" creationId="{00000000-0000-0000-0000-000000000000}"/>
          </ac:spMkLst>
        </pc:spChg>
        <pc:picChg chg="del">
          <ac:chgData name="Sameena Nadaf" userId="S::sameena_nadaf@thbs.com::32111369-b4ee-4c20-9d1c-4029f6272d3c" providerId="AD" clId="Web-{9B6E5C6D-9FF8-4AF7-9E03-8D19329CAB97}" dt="2022-03-03T05:10:30.756" v="33"/>
          <ac:picMkLst>
            <pc:docMk/>
            <pc:sldMk cId="1918714646" sldId="266"/>
            <ac:picMk id="12" creationId="{50CA1C03-23EF-4DDC-8B29-F4B573DA1EEE}"/>
          </ac:picMkLst>
        </pc:picChg>
        <pc:picChg chg="del">
          <ac:chgData name="Sameena Nadaf" userId="S::sameena_nadaf@thbs.com::32111369-b4ee-4c20-9d1c-4029f6272d3c" providerId="AD" clId="Web-{9B6E5C6D-9FF8-4AF7-9E03-8D19329CAB97}" dt="2022-03-03T05:10:41.022" v="35"/>
          <ac:picMkLst>
            <pc:docMk/>
            <pc:sldMk cId="1918714646" sldId="266"/>
            <ac:picMk id="13" creationId="{B0F13987-AA4D-4053-9EA5-C51D10758D22}"/>
          </ac:picMkLst>
        </pc:picChg>
      </pc:sldChg>
      <pc:sldChg chg="addSp delSp modSp mod setBg modClrScheme chgLayout">
        <pc:chgData name="Sameena Nadaf" userId="S::sameena_nadaf@thbs.com::32111369-b4ee-4c20-9d1c-4029f6272d3c" providerId="AD" clId="Web-{9B6E5C6D-9FF8-4AF7-9E03-8D19329CAB97}" dt="2022-03-03T05:57:09.386" v="240" actId="1076"/>
        <pc:sldMkLst>
          <pc:docMk/>
          <pc:sldMk cId="8875282" sldId="267"/>
        </pc:sldMkLst>
        <pc:spChg chg="mod">
          <ac:chgData name="Sameena Nadaf" userId="S::sameena_nadaf@thbs.com::32111369-b4ee-4c20-9d1c-4029f6272d3c" providerId="AD" clId="Web-{9B6E5C6D-9FF8-4AF7-9E03-8D19329CAB97}" dt="2022-03-03T05:52:35.865" v="203" actId="20577"/>
          <ac:spMkLst>
            <pc:docMk/>
            <pc:sldMk cId="8875282" sldId="267"/>
            <ac:spMk id="2" creationId="{00000000-0000-0000-0000-000000000000}"/>
          </ac:spMkLst>
        </pc:spChg>
        <pc:spChg chg="add mod ord">
          <ac:chgData name="Sameena Nadaf" userId="S::sameena_nadaf@thbs.com::32111369-b4ee-4c20-9d1c-4029f6272d3c" providerId="AD" clId="Web-{9B6E5C6D-9FF8-4AF7-9E03-8D19329CAB97}" dt="2022-03-03T05:55:57.119" v="237"/>
          <ac:spMkLst>
            <pc:docMk/>
            <pc:sldMk cId="8875282" sldId="267"/>
            <ac:spMk id="3" creationId="{2AFF488E-5EDB-4DFF-B67D-DF786A3292E9}"/>
          </ac:spMkLst>
        </pc:spChg>
        <pc:spChg chg="add del mod ord">
          <ac:chgData name="Sameena Nadaf" userId="S::sameena_nadaf@thbs.com::32111369-b4ee-4c20-9d1c-4029f6272d3c" providerId="AD" clId="Web-{9B6E5C6D-9FF8-4AF7-9E03-8D19329CAB97}" dt="2022-03-03T05:55:57.119" v="237"/>
          <ac:spMkLst>
            <pc:docMk/>
            <pc:sldMk cId="8875282" sldId="267"/>
            <ac:spMk id="4" creationId="{B59B9A62-4A6F-4D8A-8E77-44AE0F37C9B3}"/>
          </ac:spMkLst>
        </pc:spChg>
        <pc:spChg chg="mod">
          <ac:chgData name="Sameena Nadaf" userId="S::sameena_nadaf@thbs.com::32111369-b4ee-4c20-9d1c-4029f6272d3c" providerId="AD" clId="Web-{9B6E5C6D-9FF8-4AF7-9E03-8D19329CAB97}" dt="2022-03-03T05:53:29.397" v="207" actId="20577"/>
          <ac:spMkLst>
            <pc:docMk/>
            <pc:sldMk cId="8875282" sldId="267"/>
            <ac:spMk id="5" creationId="{00000000-0000-0000-0000-000000000000}"/>
          </ac:spMkLst>
        </pc:spChg>
        <pc:spChg chg="mod">
          <ac:chgData name="Sameena Nadaf" userId="S::sameena_nadaf@thbs.com::32111369-b4ee-4c20-9d1c-4029f6272d3c" providerId="AD" clId="Web-{9B6E5C6D-9FF8-4AF7-9E03-8D19329CAB97}" dt="2022-03-03T05:53:40.788" v="210" actId="20577"/>
          <ac:spMkLst>
            <pc:docMk/>
            <pc:sldMk cId="8875282" sldId="267"/>
            <ac:spMk id="6" creationId="{00000000-0000-0000-0000-000000000000}"/>
          </ac:spMkLst>
        </pc:spChg>
        <pc:spChg chg="mod">
          <ac:chgData name="Sameena Nadaf" userId="S::sameena_nadaf@thbs.com::32111369-b4ee-4c20-9d1c-4029f6272d3c" providerId="AD" clId="Web-{9B6E5C6D-9FF8-4AF7-9E03-8D19329CAB97}" dt="2022-03-03T05:54:04.054" v="215" actId="20577"/>
          <ac:spMkLst>
            <pc:docMk/>
            <pc:sldMk cId="8875282" sldId="267"/>
            <ac:spMk id="8" creationId="{00000000-0000-0000-0000-000000000000}"/>
          </ac:spMkLst>
        </pc:spChg>
        <pc:spChg chg="add">
          <ac:chgData name="Sameena Nadaf" userId="S::sameena_nadaf@thbs.com::32111369-b4ee-4c20-9d1c-4029f6272d3c" providerId="AD" clId="Web-{9B6E5C6D-9FF8-4AF7-9E03-8D19329CAB97}" dt="2022-03-03T05:55:57.119" v="237"/>
          <ac:spMkLst>
            <pc:docMk/>
            <pc:sldMk cId="8875282" sldId="267"/>
            <ac:spMk id="14" creationId="{52BE4420-3B5F-4549-8B4A-77855B8215EC}"/>
          </ac:spMkLst>
        </pc:spChg>
        <pc:spChg chg="add">
          <ac:chgData name="Sameena Nadaf" userId="S::sameena_nadaf@thbs.com::32111369-b4ee-4c20-9d1c-4029f6272d3c" providerId="AD" clId="Web-{9B6E5C6D-9FF8-4AF7-9E03-8D19329CAB97}" dt="2022-03-03T05:55:57.119" v="237"/>
          <ac:spMkLst>
            <pc:docMk/>
            <pc:sldMk cId="8875282" sldId="267"/>
            <ac:spMk id="16" creationId="{A75876F6-95D4-48CB-8E3E-4401A96E25A4}"/>
          </ac:spMkLst>
        </pc:spChg>
        <pc:spChg chg="add">
          <ac:chgData name="Sameena Nadaf" userId="S::sameena_nadaf@thbs.com::32111369-b4ee-4c20-9d1c-4029f6272d3c" providerId="AD" clId="Web-{9B6E5C6D-9FF8-4AF7-9E03-8D19329CAB97}" dt="2022-03-03T05:55:57.119" v="237"/>
          <ac:spMkLst>
            <pc:docMk/>
            <pc:sldMk cId="8875282" sldId="267"/>
            <ac:spMk id="18" creationId="{D1B84719-90BB-4D0C-92D8-61DC5512B34B}"/>
          </ac:spMkLst>
        </pc:spChg>
        <pc:spChg chg="add">
          <ac:chgData name="Sameena Nadaf" userId="S::sameena_nadaf@thbs.com::32111369-b4ee-4c20-9d1c-4029f6272d3c" providerId="AD" clId="Web-{9B6E5C6D-9FF8-4AF7-9E03-8D19329CAB97}" dt="2022-03-03T05:55:57.119" v="237"/>
          <ac:spMkLst>
            <pc:docMk/>
            <pc:sldMk cId="8875282" sldId="267"/>
            <ac:spMk id="20" creationId="{7B407EC4-5D16-4845-9840-4E28622B6568}"/>
          </ac:spMkLst>
        </pc:spChg>
        <pc:graphicFrameChg chg="add del">
          <ac:chgData name="Sameena Nadaf" userId="S::sameena_nadaf@thbs.com::32111369-b4ee-4c20-9d1c-4029f6272d3c" providerId="AD" clId="Web-{9B6E5C6D-9FF8-4AF7-9E03-8D19329CAB97}" dt="2022-03-03T05:55:57.087" v="236"/>
          <ac:graphicFrameMkLst>
            <pc:docMk/>
            <pc:sldMk cId="8875282" sldId="267"/>
            <ac:graphicFrameMk id="10" creationId="{4A50F007-5C8D-4DDD-AB72-F990C24FD308}"/>
          </ac:graphicFrameMkLst>
        </pc:graphicFrameChg>
        <pc:graphicFrameChg chg="add mod modGraphic">
          <ac:chgData name="Sameena Nadaf" userId="S::sameena_nadaf@thbs.com::32111369-b4ee-4c20-9d1c-4029f6272d3c" providerId="AD" clId="Web-{9B6E5C6D-9FF8-4AF7-9E03-8D19329CAB97}" dt="2022-03-03T05:57:09.386" v="240" actId="1076"/>
          <ac:graphicFrameMkLst>
            <pc:docMk/>
            <pc:sldMk cId="8875282" sldId="267"/>
            <ac:graphicFrameMk id="12" creationId="{7CDF3A7D-4B5C-4D7D-839A-A166973E2DA5}"/>
          </ac:graphicFrameMkLst>
        </pc:graphicFrameChg>
      </pc:sldChg>
      <pc:sldChg chg="modSp">
        <pc:chgData name="Sameena Nadaf" userId="S::sameena_nadaf@thbs.com::32111369-b4ee-4c20-9d1c-4029f6272d3c" providerId="AD" clId="Web-{9B6E5C6D-9FF8-4AF7-9E03-8D19329CAB97}" dt="2022-03-03T06:05:50.864" v="255" actId="20577"/>
        <pc:sldMkLst>
          <pc:docMk/>
          <pc:sldMk cId="3390196126" sldId="268"/>
        </pc:sldMkLst>
        <pc:spChg chg="mod">
          <ac:chgData name="Sameena Nadaf" userId="S::sameena_nadaf@thbs.com::32111369-b4ee-4c20-9d1c-4029f6272d3c" providerId="AD" clId="Web-{9B6E5C6D-9FF8-4AF7-9E03-8D19329CAB97}" dt="2022-03-03T06:05:50.864" v="255" actId="20577"/>
          <ac:spMkLst>
            <pc:docMk/>
            <pc:sldMk cId="3390196126" sldId="268"/>
            <ac:spMk id="4" creationId="{00000000-0000-0000-0000-000000000000}"/>
          </ac:spMkLst>
        </pc:spChg>
      </pc:sldChg>
      <pc:sldChg chg="addSp modSp">
        <pc:chgData name="Sameena Nadaf" userId="S::sameena_nadaf@thbs.com::32111369-b4ee-4c20-9d1c-4029f6272d3c" providerId="AD" clId="Web-{9B6E5C6D-9FF8-4AF7-9E03-8D19329CAB97}" dt="2022-03-03T05:26:14.909" v="159" actId="1076"/>
        <pc:sldMkLst>
          <pc:docMk/>
          <pc:sldMk cId="1884225169" sldId="269"/>
        </pc:sldMkLst>
        <pc:spChg chg="add mod">
          <ac:chgData name="Sameena Nadaf" userId="S::sameena_nadaf@thbs.com::32111369-b4ee-4c20-9d1c-4029f6272d3c" providerId="AD" clId="Web-{9B6E5C6D-9FF8-4AF7-9E03-8D19329CAB97}" dt="2022-03-03T05:26:00.127" v="157" actId="1076"/>
          <ac:spMkLst>
            <pc:docMk/>
            <pc:sldMk cId="1884225169" sldId="269"/>
            <ac:spMk id="2" creationId="{C32CD794-B6F9-47E8-9366-CCF82E5110BD}"/>
          </ac:spMkLst>
        </pc:spChg>
        <pc:spChg chg="add mod">
          <ac:chgData name="Sameena Nadaf" userId="S::sameena_nadaf@thbs.com::32111369-b4ee-4c20-9d1c-4029f6272d3c" providerId="AD" clId="Web-{9B6E5C6D-9FF8-4AF7-9E03-8D19329CAB97}" dt="2022-03-03T05:26:14.909" v="159" actId="1076"/>
          <ac:spMkLst>
            <pc:docMk/>
            <pc:sldMk cId="1884225169" sldId="269"/>
            <ac:spMk id="7" creationId="{6A1A9F4C-9EC2-47D5-A286-FD47AE33C7F0}"/>
          </ac:spMkLst>
        </pc:spChg>
      </pc:sldChg>
      <pc:sldChg chg="modSp">
        <pc:chgData name="Sameena Nadaf" userId="S::sameena_nadaf@thbs.com::32111369-b4ee-4c20-9d1c-4029f6272d3c" providerId="AD" clId="Web-{9B6E5C6D-9FF8-4AF7-9E03-8D19329CAB97}" dt="2022-03-03T05:21:26.249" v="131" actId="20577"/>
        <pc:sldMkLst>
          <pc:docMk/>
          <pc:sldMk cId="3056812488" sldId="272"/>
        </pc:sldMkLst>
        <pc:spChg chg="mod">
          <ac:chgData name="Sameena Nadaf" userId="S::sameena_nadaf@thbs.com::32111369-b4ee-4c20-9d1c-4029f6272d3c" providerId="AD" clId="Web-{9B6E5C6D-9FF8-4AF7-9E03-8D19329CAB97}" dt="2022-03-03T05:21:26.249" v="131" actId="20577"/>
          <ac:spMkLst>
            <pc:docMk/>
            <pc:sldMk cId="3056812488" sldId="272"/>
            <ac:spMk id="2" creationId="{CC9083A4-8D10-4B88-BD65-FC579D0FD5C2}"/>
          </ac:spMkLst>
        </pc:spChg>
      </pc:sldChg>
      <pc:sldChg chg="addSp delSp modSp new del mod setBg modClrScheme delDesignElem chgLayout">
        <pc:chgData name="Sameena Nadaf" userId="S::sameena_nadaf@thbs.com::32111369-b4ee-4c20-9d1c-4029f6272d3c" providerId="AD" clId="Web-{9B6E5C6D-9FF8-4AF7-9E03-8D19329CAB97}" dt="2022-03-03T05:09:16.224" v="31"/>
        <pc:sldMkLst>
          <pc:docMk/>
          <pc:sldMk cId="2442883353" sldId="273"/>
        </pc:sldMkLst>
        <pc:spChg chg="mod ord">
          <ac:chgData name="Sameena Nadaf" userId="S::sameena_nadaf@thbs.com::32111369-b4ee-4c20-9d1c-4029f6272d3c" providerId="AD" clId="Web-{9B6E5C6D-9FF8-4AF7-9E03-8D19329CAB97}" dt="2022-03-03T05:07:55.254" v="15"/>
          <ac:spMkLst>
            <pc:docMk/>
            <pc:sldMk cId="2442883353" sldId="273"/>
            <ac:spMk id="2" creationId="{8C3DB744-3CB2-486A-942A-61406E088551}"/>
          </ac:spMkLst>
        </pc:spChg>
        <pc:spChg chg="del">
          <ac:chgData name="Sameena Nadaf" userId="S::sameena_nadaf@thbs.com::32111369-b4ee-4c20-9d1c-4029f6272d3c" providerId="AD" clId="Web-{9B6E5C6D-9FF8-4AF7-9E03-8D19329CAB97}" dt="2022-03-03T05:06:50.362" v="6"/>
          <ac:spMkLst>
            <pc:docMk/>
            <pc:sldMk cId="2442883353" sldId="273"/>
            <ac:spMk id="3" creationId="{E91B645F-0A97-4DFE-B986-D34305ED0FA8}"/>
          </ac:spMkLst>
        </pc:spChg>
        <pc:spChg chg="add del">
          <ac:chgData name="Sameena Nadaf" userId="S::sameena_nadaf@thbs.com::32111369-b4ee-4c20-9d1c-4029f6272d3c" providerId="AD" clId="Web-{9B6E5C6D-9FF8-4AF7-9E03-8D19329CAB97}" dt="2022-03-03T05:07:24.613" v="10"/>
          <ac:spMkLst>
            <pc:docMk/>
            <pc:sldMk cId="2442883353" sldId="273"/>
            <ac:spMk id="8" creationId="{46663C0B-C9F9-43BC-9070-A38ACDC11FAD}"/>
          </ac:spMkLst>
        </pc:spChg>
        <pc:spChg chg="add del">
          <ac:chgData name="Sameena Nadaf" userId="S::sameena_nadaf@thbs.com::32111369-b4ee-4c20-9d1c-4029f6272d3c" providerId="AD" clId="Web-{9B6E5C6D-9FF8-4AF7-9E03-8D19329CAB97}" dt="2022-03-03T05:07:24.613" v="10"/>
          <ac:spMkLst>
            <pc:docMk/>
            <pc:sldMk cId="2442883353" sldId="273"/>
            <ac:spMk id="11" creationId="{22AC0F86-9A78-4E84-A4B4-ADB8B2629A0C}"/>
          </ac:spMkLst>
        </pc:spChg>
        <pc:spChg chg="add del">
          <ac:chgData name="Sameena Nadaf" userId="S::sameena_nadaf@thbs.com::32111369-b4ee-4c20-9d1c-4029f6272d3c" providerId="AD" clId="Web-{9B6E5C6D-9FF8-4AF7-9E03-8D19329CAB97}" dt="2022-03-03T05:07:55.223" v="14"/>
          <ac:spMkLst>
            <pc:docMk/>
            <pc:sldMk cId="2442883353" sldId="273"/>
            <ac:spMk id="17" creationId="{9401732C-37EE-4B98-A709-9530173F3802}"/>
          </ac:spMkLst>
        </pc:spChg>
        <pc:spChg chg="add del">
          <ac:chgData name="Sameena Nadaf" userId="S::sameena_nadaf@thbs.com::32111369-b4ee-4c20-9d1c-4029f6272d3c" providerId="AD" clId="Web-{9B6E5C6D-9FF8-4AF7-9E03-8D19329CAB97}" dt="2022-03-03T05:07:24.613" v="10"/>
          <ac:spMkLst>
            <pc:docMk/>
            <pc:sldMk cId="2442883353" sldId="273"/>
            <ac:spMk id="19" creationId="{69A54E25-1C05-48E5-A5CC-3778C1D3632D}"/>
          </ac:spMkLst>
        </pc:spChg>
        <pc:spChg chg="add del">
          <ac:chgData name="Sameena Nadaf" userId="S::sameena_nadaf@thbs.com::32111369-b4ee-4c20-9d1c-4029f6272d3c" providerId="AD" clId="Web-{9B6E5C6D-9FF8-4AF7-9E03-8D19329CAB97}" dt="2022-03-03T05:07:44.644" v="12"/>
          <ac:spMkLst>
            <pc:docMk/>
            <pc:sldMk cId="2442883353" sldId="273"/>
            <ac:spMk id="23" creationId="{A440FBE6-72B7-43D4-A8EB-FDBC35FE56C6}"/>
          </ac:spMkLst>
        </pc:spChg>
        <pc:spChg chg="add del">
          <ac:chgData name="Sameena Nadaf" userId="S::sameena_nadaf@thbs.com::32111369-b4ee-4c20-9d1c-4029f6272d3c" providerId="AD" clId="Web-{9B6E5C6D-9FF8-4AF7-9E03-8D19329CAB97}" dt="2022-03-03T05:07:44.644" v="12"/>
          <ac:spMkLst>
            <pc:docMk/>
            <pc:sldMk cId="2442883353" sldId="273"/>
            <ac:spMk id="26" creationId="{93CCF311-7509-41C3-B900-DBBBB2C98AC3}"/>
          </ac:spMkLst>
        </pc:spChg>
        <pc:spChg chg="add">
          <ac:chgData name="Sameena Nadaf" userId="S::sameena_nadaf@thbs.com::32111369-b4ee-4c20-9d1c-4029f6272d3c" providerId="AD" clId="Web-{9B6E5C6D-9FF8-4AF7-9E03-8D19329CAB97}" dt="2022-03-03T05:07:55.254" v="15"/>
          <ac:spMkLst>
            <pc:docMk/>
            <pc:sldMk cId="2442883353" sldId="273"/>
            <ac:spMk id="31" creationId="{1CD07172-CD61-45EB-BEE3-F644503E5C8A}"/>
          </ac:spMkLst>
        </pc:spChg>
        <pc:spChg chg="add">
          <ac:chgData name="Sameena Nadaf" userId="S::sameena_nadaf@thbs.com::32111369-b4ee-4c20-9d1c-4029f6272d3c" providerId="AD" clId="Web-{9B6E5C6D-9FF8-4AF7-9E03-8D19329CAB97}" dt="2022-03-03T05:07:55.254" v="15"/>
          <ac:spMkLst>
            <pc:docMk/>
            <pc:sldMk cId="2442883353" sldId="273"/>
            <ac:spMk id="32" creationId="{1EADA5DB-ED12-413A-AAB5-6A8D1152E6C4}"/>
          </ac:spMkLst>
        </pc:spChg>
        <pc:spChg chg="add">
          <ac:chgData name="Sameena Nadaf" userId="S::sameena_nadaf@thbs.com::32111369-b4ee-4c20-9d1c-4029f6272d3c" providerId="AD" clId="Web-{9B6E5C6D-9FF8-4AF7-9E03-8D19329CAB97}" dt="2022-03-03T05:07:55.254" v="15"/>
          <ac:spMkLst>
            <pc:docMk/>
            <pc:sldMk cId="2442883353" sldId="273"/>
            <ac:spMk id="33" creationId="{8BA45E5C-ACB9-49E8-B4DB-5255C2376673}"/>
          </ac:spMkLst>
        </pc:spChg>
        <pc:spChg chg="add">
          <ac:chgData name="Sameena Nadaf" userId="S::sameena_nadaf@thbs.com::32111369-b4ee-4c20-9d1c-4029f6272d3c" providerId="AD" clId="Web-{9B6E5C6D-9FF8-4AF7-9E03-8D19329CAB97}" dt="2022-03-03T05:07:55.254" v="15"/>
          <ac:spMkLst>
            <pc:docMk/>
            <pc:sldMk cId="2442883353" sldId="273"/>
            <ac:spMk id="34" creationId="{857E618C-1D7B-4A51-90C1-6106CD8A1AE7}"/>
          </ac:spMkLst>
        </pc:spChg>
        <pc:grpChg chg="add del">
          <ac:chgData name="Sameena Nadaf" userId="S::sameena_nadaf@thbs.com::32111369-b4ee-4c20-9d1c-4029f6272d3c" providerId="AD" clId="Web-{9B6E5C6D-9FF8-4AF7-9E03-8D19329CAB97}" dt="2022-03-03T05:07:55.223" v="14"/>
          <ac:grpSpMkLst>
            <pc:docMk/>
            <pc:sldMk cId="2442883353" sldId="273"/>
            <ac:grpSpMk id="9" creationId="{749C117F-F390-437B-ADB0-57E87EFF34F5}"/>
          </ac:grpSpMkLst>
        </pc:grpChg>
        <pc:grpChg chg="add del">
          <ac:chgData name="Sameena Nadaf" userId="S::sameena_nadaf@thbs.com::32111369-b4ee-4c20-9d1c-4029f6272d3c" providerId="AD" clId="Web-{9B6E5C6D-9FF8-4AF7-9E03-8D19329CAB97}" dt="2022-03-03T05:07:24.613" v="10"/>
          <ac:grpSpMkLst>
            <pc:docMk/>
            <pc:sldMk cId="2442883353" sldId="273"/>
            <ac:grpSpMk id="13" creationId="{4AF78B9E-8BE2-4706-9377-A05FA25ABABF}"/>
          </ac:grpSpMkLst>
        </pc:grpChg>
        <pc:grpChg chg="add del">
          <ac:chgData name="Sameena Nadaf" userId="S::sameena_nadaf@thbs.com::32111369-b4ee-4c20-9d1c-4029f6272d3c" providerId="AD" clId="Web-{9B6E5C6D-9FF8-4AF7-9E03-8D19329CAB97}" dt="2022-03-03T05:07:55.223" v="14"/>
          <ac:grpSpMkLst>
            <pc:docMk/>
            <pc:sldMk cId="2442883353" sldId="273"/>
            <ac:grpSpMk id="14" creationId="{654E48C8-2A00-4C54-BC9C-B18EE49E9C13}"/>
          </ac:grpSpMkLst>
        </pc:grpChg>
        <pc:grpChg chg="add del">
          <ac:chgData name="Sameena Nadaf" userId="S::sameena_nadaf@thbs.com::32111369-b4ee-4c20-9d1c-4029f6272d3c" providerId="AD" clId="Web-{9B6E5C6D-9FF8-4AF7-9E03-8D19329CAB97}" dt="2022-03-03T05:07:44.644" v="12"/>
          <ac:grpSpMkLst>
            <pc:docMk/>
            <pc:sldMk cId="2442883353" sldId="273"/>
            <ac:grpSpMk id="24" creationId="{647B8492-BC4D-4046-B35A-C38E03494068}"/>
          </ac:grpSpMkLst>
        </pc:grpChg>
        <pc:grpChg chg="add">
          <ac:chgData name="Sameena Nadaf" userId="S::sameena_nadaf@thbs.com::32111369-b4ee-4c20-9d1c-4029f6272d3c" providerId="AD" clId="Web-{9B6E5C6D-9FF8-4AF7-9E03-8D19329CAB97}" dt="2022-03-03T05:07:55.254" v="15"/>
          <ac:grpSpMkLst>
            <pc:docMk/>
            <pc:sldMk cId="2442883353" sldId="273"/>
            <ac:grpSpMk id="27" creationId="{749C117F-F390-437B-ADB0-57E87EFF34F5}"/>
          </ac:grpSpMkLst>
        </pc:grpChg>
        <pc:picChg chg="add del mod ord modCrop">
          <ac:chgData name="Sameena Nadaf" userId="S::sameena_nadaf@thbs.com::32111369-b4ee-4c20-9d1c-4029f6272d3c" providerId="AD" clId="Web-{9B6E5C6D-9FF8-4AF7-9E03-8D19329CAB97}" dt="2022-03-03T05:08:23.692" v="17"/>
          <ac:picMkLst>
            <pc:docMk/>
            <pc:sldMk cId="2442883353" sldId="273"/>
            <ac:picMk id="4" creationId="{CA3CE494-79A3-47CC-A3D5-39379BBA0173}"/>
          </ac:picMkLst>
        </pc:picChg>
        <pc:cxnChg chg="add del">
          <ac:chgData name="Sameena Nadaf" userId="S::sameena_nadaf@thbs.com::32111369-b4ee-4c20-9d1c-4029f6272d3c" providerId="AD" clId="Web-{9B6E5C6D-9FF8-4AF7-9E03-8D19329CAB97}" dt="2022-03-03T05:07:55.223" v="14"/>
          <ac:cxnSpMkLst>
            <pc:docMk/>
            <pc:sldMk cId="2442883353" sldId="273"/>
            <ac:cxnSpMk id="15" creationId="{20742BC3-654B-4E41-9A6A-73A42E477639}"/>
          </ac:cxnSpMkLst>
        </pc:cxnChg>
        <pc:cxnChg chg="add del">
          <ac:chgData name="Sameena Nadaf" userId="S::sameena_nadaf@thbs.com::32111369-b4ee-4c20-9d1c-4029f6272d3c" providerId="AD" clId="Web-{9B6E5C6D-9FF8-4AF7-9E03-8D19329CAB97}" dt="2022-03-03T05:07:24.613" v="10"/>
          <ac:cxnSpMkLst>
            <pc:docMk/>
            <pc:sldMk cId="2442883353" sldId="273"/>
            <ac:cxnSpMk id="21" creationId="{0E5D0023-B23E-4823-8D72-B07FFF8CAE96}"/>
          </ac:cxnSpMkLst>
        </pc:cxnChg>
        <pc:cxnChg chg="add del">
          <ac:chgData name="Sameena Nadaf" userId="S::sameena_nadaf@thbs.com::32111369-b4ee-4c20-9d1c-4029f6272d3c" providerId="AD" clId="Web-{9B6E5C6D-9FF8-4AF7-9E03-8D19329CAB97}" dt="2022-03-03T05:07:44.644" v="12"/>
          <ac:cxnSpMkLst>
            <pc:docMk/>
            <pc:sldMk cId="2442883353" sldId="273"/>
            <ac:cxnSpMk id="25" creationId="{16652DC1-CA18-4263-AC06-BAB0B05EC783}"/>
          </ac:cxnSpMkLst>
        </pc:cxnChg>
        <pc:cxnChg chg="add">
          <ac:chgData name="Sameena Nadaf" userId="S::sameena_nadaf@thbs.com::32111369-b4ee-4c20-9d1c-4029f6272d3c" providerId="AD" clId="Web-{9B6E5C6D-9FF8-4AF7-9E03-8D19329CAB97}" dt="2022-03-03T05:07:55.254" v="15"/>
          <ac:cxnSpMkLst>
            <pc:docMk/>
            <pc:sldMk cId="2442883353" sldId="273"/>
            <ac:cxnSpMk id="30" creationId="{20742BC3-654B-4E41-9A6A-73A42E477639}"/>
          </ac:cxnSpMkLst>
        </pc:cxnChg>
      </pc:sldChg>
      <pc:sldChg chg="addSp delSp modSp add replId">
        <pc:chgData name="Sameena Nadaf" userId="S::sameena_nadaf@thbs.com::32111369-b4ee-4c20-9d1c-4029f6272d3c" providerId="AD" clId="Web-{9B6E5C6D-9FF8-4AF7-9E03-8D19329CAB97}" dt="2022-03-03T05:09:09.146" v="30" actId="20577"/>
        <pc:sldMkLst>
          <pc:docMk/>
          <pc:sldMk cId="3166830910" sldId="274"/>
        </pc:sldMkLst>
        <pc:spChg chg="mod">
          <ac:chgData name="Sameena Nadaf" userId="S::sameena_nadaf@thbs.com::32111369-b4ee-4c20-9d1c-4029f6272d3c" providerId="AD" clId="Web-{9B6E5C6D-9FF8-4AF7-9E03-8D19329CAB97}" dt="2022-03-03T05:09:09.146" v="30" actId="20577"/>
          <ac:spMkLst>
            <pc:docMk/>
            <pc:sldMk cId="3166830910" sldId="274"/>
            <ac:spMk id="2" creationId="{CC9083A4-8D10-4B88-BD65-FC579D0FD5C2}"/>
          </ac:spMkLst>
        </pc:spChg>
        <pc:picChg chg="del">
          <ac:chgData name="Sameena Nadaf" userId="S::sameena_nadaf@thbs.com::32111369-b4ee-4c20-9d1c-4029f6272d3c" providerId="AD" clId="Web-{9B6E5C6D-9FF8-4AF7-9E03-8D19329CAB97}" dt="2022-03-03T05:08:28.317" v="18"/>
          <ac:picMkLst>
            <pc:docMk/>
            <pc:sldMk cId="3166830910" sldId="274"/>
            <ac:picMk id="3" creationId="{531C45DA-C39E-47D6-99A0-F0B51C0A8876}"/>
          </ac:picMkLst>
        </pc:picChg>
        <pc:picChg chg="add mod modCrop">
          <ac:chgData name="Sameena Nadaf" userId="S::sameena_nadaf@thbs.com::32111369-b4ee-4c20-9d1c-4029f6272d3c" providerId="AD" clId="Web-{9B6E5C6D-9FF8-4AF7-9E03-8D19329CAB97}" dt="2022-03-03T05:08:54.489" v="23"/>
          <ac:picMkLst>
            <pc:docMk/>
            <pc:sldMk cId="3166830910" sldId="274"/>
            <ac:picMk id="18" creationId="{7D82374A-056D-4DC4-8ADC-1E649A25E6C5}"/>
          </ac:picMkLst>
        </pc:picChg>
      </pc:sldChg>
      <pc:sldChg chg="addSp delSp modSp new mod setBg modClrScheme addAnim delAnim delDesignElem chgLayout">
        <pc:chgData name="Sameena Nadaf" userId="S::sameena_nadaf@thbs.com::32111369-b4ee-4c20-9d1c-4029f6272d3c" providerId="AD" clId="Web-{9B6E5C6D-9FF8-4AF7-9E03-8D19329CAB97}" dt="2022-03-03T05:12:20.476" v="49"/>
        <pc:sldMkLst>
          <pc:docMk/>
          <pc:sldMk cId="622351432" sldId="275"/>
        </pc:sldMkLst>
        <pc:spChg chg="mod ord">
          <ac:chgData name="Sameena Nadaf" userId="S::sameena_nadaf@thbs.com::32111369-b4ee-4c20-9d1c-4029f6272d3c" providerId="AD" clId="Web-{9B6E5C6D-9FF8-4AF7-9E03-8D19329CAB97}" dt="2022-03-03T05:12:20.476" v="49"/>
          <ac:spMkLst>
            <pc:docMk/>
            <pc:sldMk cId="622351432" sldId="275"/>
            <ac:spMk id="2" creationId="{23856097-8766-4C3C-B8DE-67A427C1E43D}"/>
          </ac:spMkLst>
        </pc:spChg>
        <pc:spChg chg="del mod ord">
          <ac:chgData name="Sameena Nadaf" userId="S::sameena_nadaf@thbs.com::32111369-b4ee-4c20-9d1c-4029f6272d3c" providerId="AD" clId="Web-{9B6E5C6D-9FF8-4AF7-9E03-8D19329CAB97}" dt="2022-03-03T05:12:07.913" v="44"/>
          <ac:spMkLst>
            <pc:docMk/>
            <pc:sldMk cId="622351432" sldId="275"/>
            <ac:spMk id="3" creationId="{7356E62A-4708-46B4-A8E0-F7BD9A9B389A}"/>
          </ac:spMkLst>
        </pc:spChg>
        <pc:spChg chg="add del">
          <ac:chgData name="Sameena Nadaf" userId="S::sameena_nadaf@thbs.com::32111369-b4ee-4c20-9d1c-4029f6272d3c" providerId="AD" clId="Web-{9B6E5C6D-9FF8-4AF7-9E03-8D19329CAB97}" dt="2022-03-03T05:12:20.445" v="48"/>
          <ac:spMkLst>
            <pc:docMk/>
            <pc:sldMk cId="622351432" sldId="275"/>
            <ac:spMk id="8" creationId="{9B347087-DEE1-4F23-8486-A2690AA195E5}"/>
          </ac:spMkLst>
        </pc:spChg>
        <pc:spChg chg="add del">
          <ac:chgData name="Sameena Nadaf" userId="S::sameena_nadaf@thbs.com::32111369-b4ee-4c20-9d1c-4029f6272d3c" providerId="AD" clId="Web-{9B6E5C6D-9FF8-4AF7-9E03-8D19329CAB97}" dt="2022-03-03T05:11:56.366" v="42"/>
          <ac:spMkLst>
            <pc:docMk/>
            <pc:sldMk cId="622351432" sldId="275"/>
            <ac:spMk id="9" creationId="{22AC0F86-9A78-4E84-A4B4-ADB8B2629A0C}"/>
          </ac:spMkLst>
        </pc:spChg>
        <pc:spChg chg="add del">
          <ac:chgData name="Sameena Nadaf" userId="S::sameena_nadaf@thbs.com::32111369-b4ee-4c20-9d1c-4029f6272d3c" providerId="AD" clId="Web-{9B6E5C6D-9FF8-4AF7-9E03-8D19329CAB97}" dt="2022-03-03T05:12:20.445" v="48"/>
          <ac:spMkLst>
            <pc:docMk/>
            <pc:sldMk cId="622351432" sldId="275"/>
            <ac:spMk id="14" creationId="{44BB81AE-EE4A-4AA4-8941-104B6C943598}"/>
          </ac:spMkLst>
        </pc:spChg>
        <pc:spChg chg="add del">
          <ac:chgData name="Sameena Nadaf" userId="S::sameena_nadaf@thbs.com::32111369-b4ee-4c20-9d1c-4029f6272d3c" providerId="AD" clId="Web-{9B6E5C6D-9FF8-4AF7-9E03-8D19329CAB97}" dt="2022-03-03T05:11:56.366" v="42"/>
          <ac:spMkLst>
            <pc:docMk/>
            <pc:sldMk cId="622351432" sldId="275"/>
            <ac:spMk id="17" creationId="{69A54E25-1C05-48E5-A5CC-3778C1D3632D}"/>
          </ac:spMkLst>
        </pc:spChg>
        <pc:spChg chg="add del">
          <ac:chgData name="Sameena Nadaf" userId="S::sameena_nadaf@thbs.com::32111369-b4ee-4c20-9d1c-4029f6272d3c" providerId="AD" clId="Web-{9B6E5C6D-9FF8-4AF7-9E03-8D19329CAB97}" dt="2022-03-03T05:12:20.445" v="48"/>
          <ac:spMkLst>
            <pc:docMk/>
            <pc:sldMk cId="622351432" sldId="275"/>
            <ac:spMk id="18" creationId="{AAA2202F-2A68-464D-8E53-CEBE9303D848}"/>
          </ac:spMkLst>
        </pc:spChg>
        <pc:spChg chg="add del">
          <ac:chgData name="Sameena Nadaf" userId="S::sameena_nadaf@thbs.com::32111369-b4ee-4c20-9d1c-4029f6272d3c" providerId="AD" clId="Web-{9B6E5C6D-9FF8-4AF7-9E03-8D19329CAB97}" dt="2022-03-03T05:12:07.913" v="44"/>
          <ac:spMkLst>
            <pc:docMk/>
            <pc:sldMk cId="622351432" sldId="275"/>
            <ac:spMk id="21" creationId="{A440FBE6-72B7-43D4-A8EB-FDBC35FE56C6}"/>
          </ac:spMkLst>
        </pc:spChg>
        <pc:spChg chg="add">
          <ac:chgData name="Sameena Nadaf" userId="S::sameena_nadaf@thbs.com::32111369-b4ee-4c20-9d1c-4029f6272d3c" providerId="AD" clId="Web-{9B6E5C6D-9FF8-4AF7-9E03-8D19329CAB97}" dt="2022-03-03T05:12:20.476" v="49"/>
          <ac:spMkLst>
            <pc:docMk/>
            <pc:sldMk cId="622351432" sldId="275"/>
            <ac:spMk id="34" creationId="{9401732C-37EE-4B98-A709-9530173F3802}"/>
          </ac:spMkLst>
        </pc:spChg>
        <pc:grpChg chg="add del">
          <ac:chgData name="Sameena Nadaf" userId="S::sameena_nadaf@thbs.com::32111369-b4ee-4c20-9d1c-4029f6272d3c" providerId="AD" clId="Web-{9B6E5C6D-9FF8-4AF7-9E03-8D19329CAB97}" dt="2022-03-03T05:12:20.445" v="48"/>
          <ac:grpSpMkLst>
            <pc:docMk/>
            <pc:sldMk cId="622351432" sldId="275"/>
            <ac:grpSpMk id="6" creationId="{03E8C8A2-D2DA-42F8-84AA-AC5AB4251D29}"/>
          </ac:grpSpMkLst>
        </pc:grpChg>
        <pc:grpChg chg="add del">
          <ac:chgData name="Sameena Nadaf" userId="S::sameena_nadaf@thbs.com::32111369-b4ee-4c20-9d1c-4029f6272d3c" providerId="AD" clId="Web-{9B6E5C6D-9FF8-4AF7-9E03-8D19329CAB97}" dt="2022-03-03T05:11:56.366" v="42"/>
          <ac:grpSpMkLst>
            <pc:docMk/>
            <pc:sldMk cId="622351432" sldId="275"/>
            <ac:grpSpMk id="11" creationId="{4AF78B9E-8BE2-4706-9377-A05FA25ABABF}"/>
          </ac:grpSpMkLst>
        </pc:grpChg>
        <pc:grpChg chg="add del">
          <ac:chgData name="Sameena Nadaf" userId="S::sameena_nadaf@thbs.com::32111369-b4ee-4c20-9d1c-4029f6272d3c" providerId="AD" clId="Web-{9B6E5C6D-9FF8-4AF7-9E03-8D19329CAB97}" dt="2022-03-03T05:12:07.913" v="44"/>
          <ac:grpSpMkLst>
            <pc:docMk/>
            <pc:sldMk cId="622351432" sldId="275"/>
            <ac:grpSpMk id="22" creationId="{647B8492-BC4D-4046-B35A-C38E03494068}"/>
          </ac:grpSpMkLst>
        </pc:grpChg>
        <pc:grpChg chg="add del">
          <ac:chgData name="Sameena Nadaf" userId="S::sameena_nadaf@thbs.com::32111369-b4ee-4c20-9d1c-4029f6272d3c" providerId="AD" clId="Web-{9B6E5C6D-9FF8-4AF7-9E03-8D19329CAB97}" dt="2022-03-03T05:12:20.445" v="48"/>
          <ac:grpSpMkLst>
            <pc:docMk/>
            <pc:sldMk cId="622351432" sldId="275"/>
            <ac:grpSpMk id="25" creationId="{5B129734-DF6D-46B8-A0E0-4F178B3AD2FC}"/>
          </ac:grpSpMkLst>
        </pc:grpChg>
        <pc:grpChg chg="add">
          <ac:chgData name="Sameena Nadaf" userId="S::sameena_nadaf@thbs.com::32111369-b4ee-4c20-9d1c-4029f6272d3c" providerId="AD" clId="Web-{9B6E5C6D-9FF8-4AF7-9E03-8D19329CAB97}" dt="2022-03-03T05:12:20.476" v="49"/>
          <ac:grpSpMkLst>
            <pc:docMk/>
            <pc:sldMk cId="622351432" sldId="275"/>
            <ac:grpSpMk id="31" creationId="{749C117F-F390-437B-ADB0-57E87EFF34F5}"/>
          </ac:grpSpMkLst>
        </pc:grpChg>
        <pc:grpChg chg="add">
          <ac:chgData name="Sameena Nadaf" userId="S::sameena_nadaf@thbs.com::32111369-b4ee-4c20-9d1c-4029f6272d3c" providerId="AD" clId="Web-{9B6E5C6D-9FF8-4AF7-9E03-8D19329CAB97}" dt="2022-03-03T05:12:20.476" v="49"/>
          <ac:grpSpMkLst>
            <pc:docMk/>
            <pc:sldMk cId="622351432" sldId="275"/>
            <ac:grpSpMk id="35" creationId="{654E48C8-2A00-4C54-BC9C-B18EE49E9C13}"/>
          </ac:grpSpMkLst>
        </pc:grpChg>
        <pc:picChg chg="add mod">
          <ac:chgData name="Sameena Nadaf" userId="S::sameena_nadaf@thbs.com::32111369-b4ee-4c20-9d1c-4029f6272d3c" providerId="AD" clId="Web-{9B6E5C6D-9FF8-4AF7-9E03-8D19329CAB97}" dt="2022-03-03T05:12:20.476" v="49"/>
          <ac:picMkLst>
            <pc:docMk/>
            <pc:sldMk cId="622351432" sldId="275"/>
            <ac:picMk id="4" creationId="{37222EA1-71A7-434B-BA2F-DF9A704A325F}"/>
          </ac:picMkLst>
        </pc:picChg>
        <pc:picChg chg="add del">
          <ac:chgData name="Sameena Nadaf" userId="S::sameena_nadaf@thbs.com::32111369-b4ee-4c20-9d1c-4029f6272d3c" providerId="AD" clId="Web-{9B6E5C6D-9FF8-4AF7-9E03-8D19329CAB97}" dt="2022-03-03T05:11:49.444" v="40"/>
          <ac:picMkLst>
            <pc:docMk/>
            <pc:sldMk cId="622351432" sldId="275"/>
            <ac:picMk id="5" creationId="{725019D5-03A7-4579-A8DF-7814BA1E55F1}"/>
          </ac:picMkLst>
        </pc:picChg>
        <pc:cxnChg chg="add del">
          <ac:chgData name="Sameena Nadaf" userId="S::sameena_nadaf@thbs.com::32111369-b4ee-4c20-9d1c-4029f6272d3c" providerId="AD" clId="Web-{9B6E5C6D-9FF8-4AF7-9E03-8D19329CAB97}" dt="2022-03-03T05:12:20.445" v="48"/>
          <ac:cxnSpMkLst>
            <pc:docMk/>
            <pc:sldMk cId="622351432" sldId="275"/>
            <ac:cxnSpMk id="15" creationId="{0DFD28A6-39F3-425F-8050-E5BF1B4523B2}"/>
          </ac:cxnSpMkLst>
        </pc:cxnChg>
        <pc:cxnChg chg="add del">
          <ac:chgData name="Sameena Nadaf" userId="S::sameena_nadaf@thbs.com::32111369-b4ee-4c20-9d1c-4029f6272d3c" providerId="AD" clId="Web-{9B6E5C6D-9FF8-4AF7-9E03-8D19329CAB97}" dt="2022-03-03T05:12:20.445" v="48"/>
          <ac:cxnSpMkLst>
            <pc:docMk/>
            <pc:sldMk cId="622351432" sldId="275"/>
            <ac:cxnSpMk id="16" creationId="{4AA791FC-1AEF-4561-93B5-6B9E981BBB74}"/>
          </ac:cxnSpMkLst>
        </pc:cxnChg>
        <pc:cxnChg chg="add del">
          <ac:chgData name="Sameena Nadaf" userId="S::sameena_nadaf@thbs.com::32111369-b4ee-4c20-9d1c-4029f6272d3c" providerId="AD" clId="Web-{9B6E5C6D-9FF8-4AF7-9E03-8D19329CAB97}" dt="2022-03-03T05:11:56.366" v="42"/>
          <ac:cxnSpMkLst>
            <pc:docMk/>
            <pc:sldMk cId="622351432" sldId="275"/>
            <ac:cxnSpMk id="19" creationId="{0E5D0023-B23E-4823-8D72-B07FFF8CAE96}"/>
          </ac:cxnSpMkLst>
        </pc:cxnChg>
        <pc:cxnChg chg="add del">
          <ac:chgData name="Sameena Nadaf" userId="S::sameena_nadaf@thbs.com::32111369-b4ee-4c20-9d1c-4029f6272d3c" providerId="AD" clId="Web-{9B6E5C6D-9FF8-4AF7-9E03-8D19329CAB97}" dt="2022-03-03T05:12:07.913" v="44"/>
          <ac:cxnSpMkLst>
            <pc:docMk/>
            <pc:sldMk cId="622351432" sldId="275"/>
            <ac:cxnSpMk id="23" creationId="{16652DC1-CA18-4263-AC06-BAB0B05EC783}"/>
          </ac:cxnSpMkLst>
        </pc:cxnChg>
        <pc:cxnChg chg="add">
          <ac:chgData name="Sameena Nadaf" userId="S::sameena_nadaf@thbs.com::32111369-b4ee-4c20-9d1c-4029f6272d3c" providerId="AD" clId="Web-{9B6E5C6D-9FF8-4AF7-9E03-8D19329CAB97}" dt="2022-03-03T05:12:20.476" v="49"/>
          <ac:cxnSpMkLst>
            <pc:docMk/>
            <pc:sldMk cId="622351432" sldId="275"/>
            <ac:cxnSpMk id="33" creationId="{20742BC3-654B-4E41-9A6A-73A42E477639}"/>
          </ac:cxnSpMkLst>
        </pc:cxnChg>
      </pc:sldChg>
      <pc:sldChg chg="add replId">
        <pc:chgData name="Sameena Nadaf" userId="S::sameena_nadaf@thbs.com::32111369-b4ee-4c20-9d1c-4029f6272d3c" providerId="AD" clId="Web-{9B6E5C6D-9FF8-4AF7-9E03-8D19329CAB97}" dt="2022-03-03T05:13:40.133" v="51"/>
        <pc:sldMkLst>
          <pc:docMk/>
          <pc:sldMk cId="1674280914" sldId="276"/>
        </pc:sldMkLst>
      </pc:sldChg>
      <pc:sldChg chg="addSp delSp modSp new mod setBg modClrScheme delDesignElem chgLayout">
        <pc:chgData name="Sameena Nadaf" userId="S::sameena_nadaf@thbs.com::32111369-b4ee-4c20-9d1c-4029f6272d3c" providerId="AD" clId="Web-{9B6E5C6D-9FF8-4AF7-9E03-8D19329CAB97}" dt="2022-03-03T05:20:26.998" v="123" actId="1076"/>
        <pc:sldMkLst>
          <pc:docMk/>
          <pc:sldMk cId="4060536983" sldId="277"/>
        </pc:sldMkLst>
        <pc:spChg chg="mod ord">
          <ac:chgData name="Sameena Nadaf" userId="S::sameena_nadaf@thbs.com::32111369-b4ee-4c20-9d1c-4029f6272d3c" providerId="AD" clId="Web-{9B6E5C6D-9FF8-4AF7-9E03-8D19329CAB97}" dt="2022-03-03T05:20:16.560" v="122"/>
          <ac:spMkLst>
            <pc:docMk/>
            <pc:sldMk cId="4060536983" sldId="277"/>
            <ac:spMk id="2" creationId="{D6DBDDB5-1D30-4D3E-970A-8F25F849563F}"/>
          </ac:spMkLst>
        </pc:spChg>
        <pc:spChg chg="del">
          <ac:chgData name="Sameena Nadaf" userId="S::sameena_nadaf@thbs.com::32111369-b4ee-4c20-9d1c-4029f6272d3c" providerId="AD" clId="Web-{9B6E5C6D-9FF8-4AF7-9E03-8D19329CAB97}" dt="2022-03-03T05:17:16.386" v="92"/>
          <ac:spMkLst>
            <pc:docMk/>
            <pc:sldMk cId="4060536983" sldId="277"/>
            <ac:spMk id="3" creationId="{8627F88F-B3BC-489C-98D7-14AC270E83BB}"/>
          </ac:spMkLst>
        </pc:spChg>
        <pc:spChg chg="add del">
          <ac:chgData name="Sameena Nadaf" userId="S::sameena_nadaf@thbs.com::32111369-b4ee-4c20-9d1c-4029f6272d3c" providerId="AD" clId="Web-{9B6E5C6D-9FF8-4AF7-9E03-8D19329CAB97}" dt="2022-03-03T05:17:45.699" v="105"/>
          <ac:spMkLst>
            <pc:docMk/>
            <pc:sldMk cId="4060536983" sldId="277"/>
            <ac:spMk id="8" creationId="{D5EBD39C-1E32-4E66-8EC6-7C7BF31C4185}"/>
          </ac:spMkLst>
        </pc:spChg>
        <pc:spChg chg="add del">
          <ac:chgData name="Sameena Nadaf" userId="S::sameena_nadaf@thbs.com::32111369-b4ee-4c20-9d1c-4029f6272d3c" providerId="AD" clId="Web-{9B6E5C6D-9FF8-4AF7-9E03-8D19329CAB97}" dt="2022-03-03T05:17:45.699" v="105"/>
          <ac:spMkLst>
            <pc:docMk/>
            <pc:sldMk cId="4060536983" sldId="277"/>
            <ac:spMk id="11" creationId="{22AC0F86-9A78-4E84-A4B4-ADB8B2629A0C}"/>
          </ac:spMkLst>
        </pc:spChg>
        <pc:spChg chg="add del">
          <ac:chgData name="Sameena Nadaf" userId="S::sameena_nadaf@thbs.com::32111369-b4ee-4c20-9d1c-4029f6272d3c" providerId="AD" clId="Web-{9B6E5C6D-9FF8-4AF7-9E03-8D19329CAB97}" dt="2022-03-03T05:18:52.481" v="109"/>
          <ac:spMkLst>
            <pc:docMk/>
            <pc:sldMk cId="4060536983" sldId="277"/>
            <ac:spMk id="17" creationId="{9401732C-37EE-4B98-A709-9530173F3802}"/>
          </ac:spMkLst>
        </pc:spChg>
        <pc:spChg chg="add del">
          <ac:chgData name="Sameena Nadaf" userId="S::sameena_nadaf@thbs.com::32111369-b4ee-4c20-9d1c-4029f6272d3c" providerId="AD" clId="Web-{9B6E5C6D-9FF8-4AF7-9E03-8D19329CAB97}" dt="2022-03-03T05:17:45.699" v="105"/>
          <ac:spMkLst>
            <pc:docMk/>
            <pc:sldMk cId="4060536983" sldId="277"/>
            <ac:spMk id="19" creationId="{69A54E25-1C05-48E5-A5CC-3778C1D3632D}"/>
          </ac:spMkLst>
        </pc:spChg>
        <pc:spChg chg="add del">
          <ac:chgData name="Sameena Nadaf" userId="S::sameena_nadaf@thbs.com::32111369-b4ee-4c20-9d1c-4029f6272d3c" providerId="AD" clId="Web-{9B6E5C6D-9FF8-4AF7-9E03-8D19329CAB97}" dt="2022-03-03T05:19:16.310" v="111"/>
          <ac:spMkLst>
            <pc:docMk/>
            <pc:sldMk cId="4060536983" sldId="277"/>
            <ac:spMk id="23" creationId="{A440FBE6-72B7-43D4-A8EB-FDBC35FE56C6}"/>
          </ac:spMkLst>
        </pc:spChg>
        <pc:spChg chg="add del">
          <ac:chgData name="Sameena Nadaf" userId="S::sameena_nadaf@thbs.com::32111369-b4ee-4c20-9d1c-4029f6272d3c" providerId="AD" clId="Web-{9B6E5C6D-9FF8-4AF7-9E03-8D19329CAB97}" dt="2022-03-03T05:19:16.310" v="111"/>
          <ac:spMkLst>
            <pc:docMk/>
            <pc:sldMk cId="4060536983" sldId="277"/>
            <ac:spMk id="26" creationId="{4C689D6E-A115-4FC9-B158-04578A8D4D81}"/>
          </ac:spMkLst>
        </pc:spChg>
        <pc:spChg chg="add del">
          <ac:chgData name="Sameena Nadaf" userId="S::sameena_nadaf@thbs.com::32111369-b4ee-4c20-9d1c-4029f6272d3c" providerId="AD" clId="Web-{9B6E5C6D-9FF8-4AF7-9E03-8D19329CAB97}" dt="2022-03-03T05:20:16.560" v="122"/>
          <ac:spMkLst>
            <pc:docMk/>
            <pc:sldMk cId="4060536983" sldId="277"/>
            <ac:spMk id="27" creationId="{9401732C-37EE-4B98-A709-9530173F3802}"/>
          </ac:spMkLst>
        </pc:spChg>
        <pc:spChg chg="add del">
          <ac:chgData name="Sameena Nadaf" userId="S::sameena_nadaf@thbs.com::32111369-b4ee-4c20-9d1c-4029f6272d3c" providerId="AD" clId="Web-{9B6E5C6D-9FF8-4AF7-9E03-8D19329CAB97}" dt="2022-03-03T05:20:07.701" v="117"/>
          <ac:spMkLst>
            <pc:docMk/>
            <pc:sldMk cId="4060536983" sldId="277"/>
            <ac:spMk id="43" creationId="{1755C732-3264-4614-8316-41F75483710B}"/>
          </ac:spMkLst>
        </pc:spChg>
        <pc:spChg chg="add del">
          <ac:chgData name="Sameena Nadaf" userId="S::sameena_nadaf@thbs.com::32111369-b4ee-4c20-9d1c-4029f6272d3c" providerId="AD" clId="Web-{9B6E5C6D-9FF8-4AF7-9E03-8D19329CAB97}" dt="2022-03-03T05:20:11.685" v="119"/>
          <ac:spMkLst>
            <pc:docMk/>
            <pc:sldMk cId="4060536983" sldId="277"/>
            <ac:spMk id="47" creationId="{8BA45E5C-ACB9-49E8-B4DB-5255C2376673}"/>
          </ac:spMkLst>
        </pc:spChg>
        <pc:spChg chg="add del">
          <ac:chgData name="Sameena Nadaf" userId="S::sameena_nadaf@thbs.com::32111369-b4ee-4c20-9d1c-4029f6272d3c" providerId="AD" clId="Web-{9B6E5C6D-9FF8-4AF7-9E03-8D19329CAB97}" dt="2022-03-03T05:20:11.685" v="119"/>
          <ac:spMkLst>
            <pc:docMk/>
            <pc:sldMk cId="4060536983" sldId="277"/>
            <ac:spMk id="49" creationId="{857E618C-1D7B-4A51-90C1-6106CD8A1AE7}"/>
          </ac:spMkLst>
        </pc:spChg>
        <pc:spChg chg="add del">
          <ac:chgData name="Sameena Nadaf" userId="S::sameena_nadaf@thbs.com::32111369-b4ee-4c20-9d1c-4029f6272d3c" providerId="AD" clId="Web-{9B6E5C6D-9FF8-4AF7-9E03-8D19329CAB97}" dt="2022-03-03T05:20:07.701" v="117"/>
          <ac:spMkLst>
            <pc:docMk/>
            <pc:sldMk cId="4060536983" sldId="277"/>
            <ac:spMk id="51" creationId="{4AD786D6-2C42-45AF-888B-F2038C4D0A70}"/>
          </ac:spMkLst>
        </pc:spChg>
        <pc:spChg chg="add del">
          <ac:chgData name="Sameena Nadaf" userId="S::sameena_nadaf@thbs.com::32111369-b4ee-4c20-9d1c-4029f6272d3c" providerId="AD" clId="Web-{9B6E5C6D-9FF8-4AF7-9E03-8D19329CAB97}" dt="2022-03-03T05:20:11.685" v="119"/>
          <ac:spMkLst>
            <pc:docMk/>
            <pc:sldMk cId="4060536983" sldId="277"/>
            <ac:spMk id="57" creationId="{1CD07172-CD61-45EB-BEE3-F644503E5C8A}"/>
          </ac:spMkLst>
        </pc:spChg>
        <pc:spChg chg="add del">
          <ac:chgData name="Sameena Nadaf" userId="S::sameena_nadaf@thbs.com::32111369-b4ee-4c20-9d1c-4029f6272d3c" providerId="AD" clId="Web-{9B6E5C6D-9FF8-4AF7-9E03-8D19329CAB97}" dt="2022-03-03T05:20:11.685" v="119"/>
          <ac:spMkLst>
            <pc:docMk/>
            <pc:sldMk cId="4060536983" sldId="277"/>
            <ac:spMk id="58" creationId="{1EADA5DB-ED12-413A-AAB5-6A8D1152E6C4}"/>
          </ac:spMkLst>
        </pc:spChg>
        <pc:spChg chg="add del">
          <ac:chgData name="Sameena Nadaf" userId="S::sameena_nadaf@thbs.com::32111369-b4ee-4c20-9d1c-4029f6272d3c" providerId="AD" clId="Web-{9B6E5C6D-9FF8-4AF7-9E03-8D19329CAB97}" dt="2022-03-03T05:20:16.529" v="121"/>
          <ac:spMkLst>
            <pc:docMk/>
            <pc:sldMk cId="4060536983" sldId="277"/>
            <ac:spMk id="62" creationId="{1755C732-3264-4614-8316-41F75483710B}"/>
          </ac:spMkLst>
        </pc:spChg>
        <pc:spChg chg="add del">
          <ac:chgData name="Sameena Nadaf" userId="S::sameena_nadaf@thbs.com::32111369-b4ee-4c20-9d1c-4029f6272d3c" providerId="AD" clId="Web-{9B6E5C6D-9FF8-4AF7-9E03-8D19329CAB97}" dt="2022-03-03T05:20:16.529" v="121"/>
          <ac:spMkLst>
            <pc:docMk/>
            <pc:sldMk cId="4060536983" sldId="277"/>
            <ac:spMk id="66" creationId="{4AD786D6-2C42-45AF-888B-F2038C4D0A70}"/>
          </ac:spMkLst>
        </pc:spChg>
        <pc:spChg chg="add">
          <ac:chgData name="Sameena Nadaf" userId="S::sameena_nadaf@thbs.com::32111369-b4ee-4c20-9d1c-4029f6272d3c" providerId="AD" clId="Web-{9B6E5C6D-9FF8-4AF7-9E03-8D19329CAB97}" dt="2022-03-03T05:20:16.560" v="122"/>
          <ac:spMkLst>
            <pc:docMk/>
            <pc:sldMk cId="4060536983" sldId="277"/>
            <ac:spMk id="71" creationId="{575E71FA-50BD-43F8-8C98-04339283A93D}"/>
          </ac:spMkLst>
        </pc:spChg>
        <pc:spChg chg="add">
          <ac:chgData name="Sameena Nadaf" userId="S::sameena_nadaf@thbs.com::32111369-b4ee-4c20-9d1c-4029f6272d3c" providerId="AD" clId="Web-{9B6E5C6D-9FF8-4AF7-9E03-8D19329CAB97}" dt="2022-03-03T05:20:16.560" v="122"/>
          <ac:spMkLst>
            <pc:docMk/>
            <pc:sldMk cId="4060536983" sldId="277"/>
            <ac:spMk id="75" creationId="{E89B1776-F953-4C0F-8E85-E9C66B1EF003}"/>
          </ac:spMkLst>
        </pc:spChg>
        <pc:grpChg chg="add del">
          <ac:chgData name="Sameena Nadaf" userId="S::sameena_nadaf@thbs.com::32111369-b4ee-4c20-9d1c-4029f6272d3c" providerId="AD" clId="Web-{9B6E5C6D-9FF8-4AF7-9E03-8D19329CAB97}" dt="2022-03-03T05:20:16.560" v="122"/>
          <ac:grpSpMkLst>
            <pc:docMk/>
            <pc:sldMk cId="4060536983" sldId="277"/>
            <ac:grpSpMk id="6" creationId="{749C117F-F390-437B-ADB0-57E87EFF34F5}"/>
          </ac:grpSpMkLst>
        </pc:grpChg>
        <pc:grpChg chg="add del">
          <ac:chgData name="Sameena Nadaf" userId="S::sameena_nadaf@thbs.com::32111369-b4ee-4c20-9d1c-4029f6272d3c" providerId="AD" clId="Web-{9B6E5C6D-9FF8-4AF7-9E03-8D19329CAB97}" dt="2022-03-03T05:18:52.481" v="109"/>
          <ac:grpSpMkLst>
            <pc:docMk/>
            <pc:sldMk cId="4060536983" sldId="277"/>
            <ac:grpSpMk id="9" creationId="{749C117F-F390-437B-ADB0-57E87EFF34F5}"/>
          </ac:grpSpMkLst>
        </pc:grpChg>
        <pc:grpChg chg="add del">
          <ac:chgData name="Sameena Nadaf" userId="S::sameena_nadaf@thbs.com::32111369-b4ee-4c20-9d1c-4029f6272d3c" providerId="AD" clId="Web-{9B6E5C6D-9FF8-4AF7-9E03-8D19329CAB97}" dt="2022-03-03T05:17:45.699" v="105"/>
          <ac:grpSpMkLst>
            <pc:docMk/>
            <pc:sldMk cId="4060536983" sldId="277"/>
            <ac:grpSpMk id="13" creationId="{4AF78B9E-8BE2-4706-9377-A05FA25ABABF}"/>
          </ac:grpSpMkLst>
        </pc:grpChg>
        <pc:grpChg chg="add del">
          <ac:chgData name="Sameena Nadaf" userId="S::sameena_nadaf@thbs.com::32111369-b4ee-4c20-9d1c-4029f6272d3c" providerId="AD" clId="Web-{9B6E5C6D-9FF8-4AF7-9E03-8D19329CAB97}" dt="2022-03-03T05:18:52.481" v="109"/>
          <ac:grpSpMkLst>
            <pc:docMk/>
            <pc:sldMk cId="4060536983" sldId="277"/>
            <ac:grpSpMk id="14" creationId="{654E48C8-2A00-4C54-BC9C-B18EE49E9C13}"/>
          </ac:grpSpMkLst>
        </pc:grpChg>
        <pc:grpChg chg="add del">
          <ac:chgData name="Sameena Nadaf" userId="S::sameena_nadaf@thbs.com::32111369-b4ee-4c20-9d1c-4029f6272d3c" providerId="AD" clId="Web-{9B6E5C6D-9FF8-4AF7-9E03-8D19329CAB97}" dt="2022-03-03T05:19:16.310" v="111"/>
          <ac:grpSpMkLst>
            <pc:docMk/>
            <pc:sldMk cId="4060536983" sldId="277"/>
            <ac:grpSpMk id="24" creationId="{647B8492-BC4D-4046-B35A-C38E03494068}"/>
          </ac:grpSpMkLst>
        </pc:grpChg>
        <pc:grpChg chg="add del">
          <ac:chgData name="Sameena Nadaf" userId="S::sameena_nadaf@thbs.com::32111369-b4ee-4c20-9d1c-4029f6272d3c" providerId="AD" clId="Web-{9B6E5C6D-9FF8-4AF7-9E03-8D19329CAB97}" dt="2022-03-03T05:20:16.560" v="122"/>
          <ac:grpSpMkLst>
            <pc:docMk/>
            <pc:sldMk cId="4060536983" sldId="277"/>
            <ac:grpSpMk id="28" creationId="{654E48C8-2A00-4C54-BC9C-B18EE49E9C13}"/>
          </ac:grpSpMkLst>
        </pc:grpChg>
        <pc:grpChg chg="add del">
          <ac:chgData name="Sameena Nadaf" userId="S::sameena_nadaf@thbs.com::32111369-b4ee-4c20-9d1c-4029f6272d3c" providerId="AD" clId="Web-{9B6E5C6D-9FF8-4AF7-9E03-8D19329CAB97}" dt="2022-03-03T05:20:07.701" v="117"/>
          <ac:grpSpMkLst>
            <pc:docMk/>
            <pc:sldMk cId="4060536983" sldId="277"/>
            <ac:grpSpMk id="35" creationId="{749C117F-F390-437B-ADB0-57E87EFF34F5}"/>
          </ac:grpSpMkLst>
        </pc:grpChg>
        <pc:grpChg chg="add del">
          <ac:chgData name="Sameena Nadaf" userId="S::sameena_nadaf@thbs.com::32111369-b4ee-4c20-9d1c-4029f6272d3c" providerId="AD" clId="Web-{9B6E5C6D-9FF8-4AF7-9E03-8D19329CAB97}" dt="2022-03-03T05:20:07.701" v="117"/>
          <ac:grpSpMkLst>
            <pc:docMk/>
            <pc:sldMk cId="4060536983" sldId="277"/>
            <ac:grpSpMk id="45" creationId="{59C7C6ED-4EA1-4532-A820-59A8ADEEE0F9}"/>
          </ac:grpSpMkLst>
        </pc:grpChg>
        <pc:grpChg chg="add del">
          <ac:chgData name="Sameena Nadaf" userId="S::sameena_nadaf@thbs.com::32111369-b4ee-4c20-9d1c-4029f6272d3c" providerId="AD" clId="Web-{9B6E5C6D-9FF8-4AF7-9E03-8D19329CAB97}" dt="2022-03-03T05:20:11.685" v="119"/>
          <ac:grpSpMkLst>
            <pc:docMk/>
            <pc:sldMk cId="4060536983" sldId="277"/>
            <ac:grpSpMk id="55" creationId="{749C117F-F390-437B-ADB0-57E87EFF34F5}"/>
          </ac:grpSpMkLst>
        </pc:grpChg>
        <pc:grpChg chg="add del">
          <ac:chgData name="Sameena Nadaf" userId="S::sameena_nadaf@thbs.com::32111369-b4ee-4c20-9d1c-4029f6272d3c" providerId="AD" clId="Web-{9B6E5C6D-9FF8-4AF7-9E03-8D19329CAB97}" dt="2022-03-03T05:20:16.529" v="121"/>
          <ac:grpSpMkLst>
            <pc:docMk/>
            <pc:sldMk cId="4060536983" sldId="277"/>
            <ac:grpSpMk id="60" creationId="{749C117F-F390-437B-ADB0-57E87EFF34F5}"/>
          </ac:grpSpMkLst>
        </pc:grpChg>
        <pc:grpChg chg="add del">
          <ac:chgData name="Sameena Nadaf" userId="S::sameena_nadaf@thbs.com::32111369-b4ee-4c20-9d1c-4029f6272d3c" providerId="AD" clId="Web-{9B6E5C6D-9FF8-4AF7-9E03-8D19329CAB97}" dt="2022-03-03T05:20:16.529" v="121"/>
          <ac:grpSpMkLst>
            <pc:docMk/>
            <pc:sldMk cId="4060536983" sldId="277"/>
            <ac:grpSpMk id="63" creationId="{59C7C6ED-4EA1-4532-A820-59A8ADEEE0F9}"/>
          </ac:grpSpMkLst>
        </pc:grpChg>
        <pc:grpChg chg="add">
          <ac:chgData name="Sameena Nadaf" userId="S::sameena_nadaf@thbs.com::32111369-b4ee-4c20-9d1c-4029f6272d3c" providerId="AD" clId="Web-{9B6E5C6D-9FF8-4AF7-9E03-8D19329CAB97}" dt="2022-03-03T05:20:16.560" v="122"/>
          <ac:grpSpMkLst>
            <pc:docMk/>
            <pc:sldMk cId="4060536983" sldId="277"/>
            <ac:grpSpMk id="69" creationId="{749C117F-F390-437B-ADB0-57E87EFF34F5}"/>
          </ac:grpSpMkLst>
        </pc:grpChg>
        <pc:grpChg chg="add">
          <ac:chgData name="Sameena Nadaf" userId="S::sameena_nadaf@thbs.com::32111369-b4ee-4c20-9d1c-4029f6272d3c" providerId="AD" clId="Web-{9B6E5C6D-9FF8-4AF7-9E03-8D19329CAB97}" dt="2022-03-03T05:20:16.560" v="122"/>
          <ac:grpSpMkLst>
            <pc:docMk/>
            <pc:sldMk cId="4060536983" sldId="277"/>
            <ac:grpSpMk id="72" creationId="{CF1AA7F6-A589-4BC8-BC72-2CA6DC908398}"/>
          </ac:grpSpMkLst>
        </pc:grpChg>
        <pc:picChg chg="add mod ord modCrop">
          <ac:chgData name="Sameena Nadaf" userId="S::sameena_nadaf@thbs.com::32111369-b4ee-4c20-9d1c-4029f6272d3c" providerId="AD" clId="Web-{9B6E5C6D-9FF8-4AF7-9E03-8D19329CAB97}" dt="2022-03-03T05:20:26.998" v="123" actId="1076"/>
          <ac:picMkLst>
            <pc:docMk/>
            <pc:sldMk cId="4060536983" sldId="277"/>
            <ac:picMk id="4" creationId="{DD7D5DC5-D347-4F84-B995-58A4502BDBDC}"/>
          </ac:picMkLst>
        </pc:picChg>
        <pc:cxnChg chg="add del">
          <ac:chgData name="Sameena Nadaf" userId="S::sameena_nadaf@thbs.com::32111369-b4ee-4c20-9d1c-4029f6272d3c" providerId="AD" clId="Web-{9B6E5C6D-9FF8-4AF7-9E03-8D19329CAB97}" dt="2022-03-03T05:18:52.481" v="109"/>
          <ac:cxnSpMkLst>
            <pc:docMk/>
            <pc:sldMk cId="4060536983" sldId="277"/>
            <ac:cxnSpMk id="15" creationId="{20742BC3-654B-4E41-9A6A-73A42E477639}"/>
          </ac:cxnSpMkLst>
        </pc:cxnChg>
        <pc:cxnChg chg="add del">
          <ac:chgData name="Sameena Nadaf" userId="S::sameena_nadaf@thbs.com::32111369-b4ee-4c20-9d1c-4029f6272d3c" providerId="AD" clId="Web-{9B6E5C6D-9FF8-4AF7-9E03-8D19329CAB97}" dt="2022-03-03T05:20:16.560" v="122"/>
          <ac:cxnSpMkLst>
            <pc:docMk/>
            <pc:sldMk cId="4060536983" sldId="277"/>
            <ac:cxnSpMk id="18" creationId="{20742BC3-654B-4E41-9A6A-73A42E477639}"/>
          </ac:cxnSpMkLst>
        </pc:cxnChg>
        <pc:cxnChg chg="add del">
          <ac:chgData name="Sameena Nadaf" userId="S::sameena_nadaf@thbs.com::32111369-b4ee-4c20-9d1c-4029f6272d3c" providerId="AD" clId="Web-{9B6E5C6D-9FF8-4AF7-9E03-8D19329CAB97}" dt="2022-03-03T05:17:45.699" v="105"/>
          <ac:cxnSpMkLst>
            <pc:docMk/>
            <pc:sldMk cId="4060536983" sldId="277"/>
            <ac:cxnSpMk id="21" creationId="{0E5D0023-B23E-4823-8D72-B07FFF8CAE96}"/>
          </ac:cxnSpMkLst>
        </pc:cxnChg>
        <pc:cxnChg chg="add del">
          <ac:chgData name="Sameena Nadaf" userId="S::sameena_nadaf@thbs.com::32111369-b4ee-4c20-9d1c-4029f6272d3c" providerId="AD" clId="Web-{9B6E5C6D-9FF8-4AF7-9E03-8D19329CAB97}" dt="2022-03-03T05:19:16.310" v="111"/>
          <ac:cxnSpMkLst>
            <pc:docMk/>
            <pc:sldMk cId="4060536983" sldId="277"/>
            <ac:cxnSpMk id="25" creationId="{16652DC1-CA18-4263-AC06-BAB0B05EC783}"/>
          </ac:cxnSpMkLst>
        </pc:cxnChg>
        <pc:cxnChg chg="add del">
          <ac:chgData name="Sameena Nadaf" userId="S::sameena_nadaf@thbs.com::32111369-b4ee-4c20-9d1c-4029f6272d3c" providerId="AD" clId="Web-{9B6E5C6D-9FF8-4AF7-9E03-8D19329CAB97}" dt="2022-03-03T05:20:07.701" v="117"/>
          <ac:cxnSpMkLst>
            <pc:docMk/>
            <pc:sldMk cId="4060536983" sldId="277"/>
            <ac:cxnSpMk id="41" creationId="{20742BC3-654B-4E41-9A6A-73A42E477639}"/>
          </ac:cxnSpMkLst>
        </pc:cxnChg>
        <pc:cxnChg chg="add del">
          <ac:chgData name="Sameena Nadaf" userId="S::sameena_nadaf@thbs.com::32111369-b4ee-4c20-9d1c-4029f6272d3c" providerId="AD" clId="Web-{9B6E5C6D-9FF8-4AF7-9E03-8D19329CAB97}" dt="2022-03-03T05:20:07.701" v="117"/>
          <ac:cxnSpMkLst>
            <pc:docMk/>
            <pc:sldMk cId="4060536983" sldId="277"/>
            <ac:cxnSpMk id="53" creationId="{B8D6659D-FA60-4C6D-A9F6-063E294AA159}"/>
          </ac:cxnSpMkLst>
        </pc:cxnChg>
        <pc:cxnChg chg="add del">
          <ac:chgData name="Sameena Nadaf" userId="S::sameena_nadaf@thbs.com::32111369-b4ee-4c20-9d1c-4029f6272d3c" providerId="AD" clId="Web-{9B6E5C6D-9FF8-4AF7-9E03-8D19329CAB97}" dt="2022-03-03T05:20:11.685" v="119"/>
          <ac:cxnSpMkLst>
            <pc:docMk/>
            <pc:sldMk cId="4060536983" sldId="277"/>
            <ac:cxnSpMk id="56" creationId="{20742BC3-654B-4E41-9A6A-73A42E477639}"/>
          </ac:cxnSpMkLst>
        </pc:cxnChg>
        <pc:cxnChg chg="add del">
          <ac:chgData name="Sameena Nadaf" userId="S::sameena_nadaf@thbs.com::32111369-b4ee-4c20-9d1c-4029f6272d3c" providerId="AD" clId="Web-{9B6E5C6D-9FF8-4AF7-9E03-8D19329CAB97}" dt="2022-03-03T05:20:16.529" v="121"/>
          <ac:cxnSpMkLst>
            <pc:docMk/>
            <pc:sldMk cId="4060536983" sldId="277"/>
            <ac:cxnSpMk id="61" creationId="{20742BC3-654B-4E41-9A6A-73A42E477639}"/>
          </ac:cxnSpMkLst>
        </pc:cxnChg>
        <pc:cxnChg chg="add del">
          <ac:chgData name="Sameena Nadaf" userId="S::sameena_nadaf@thbs.com::32111369-b4ee-4c20-9d1c-4029f6272d3c" providerId="AD" clId="Web-{9B6E5C6D-9FF8-4AF7-9E03-8D19329CAB97}" dt="2022-03-03T05:20:16.529" v="121"/>
          <ac:cxnSpMkLst>
            <pc:docMk/>
            <pc:sldMk cId="4060536983" sldId="277"/>
            <ac:cxnSpMk id="67" creationId="{B8D6659D-FA60-4C6D-A9F6-063E294AA159}"/>
          </ac:cxnSpMkLst>
        </pc:cxnChg>
        <pc:cxnChg chg="add">
          <ac:chgData name="Sameena Nadaf" userId="S::sameena_nadaf@thbs.com::32111369-b4ee-4c20-9d1c-4029f6272d3c" providerId="AD" clId="Web-{9B6E5C6D-9FF8-4AF7-9E03-8D19329CAB97}" dt="2022-03-03T05:20:16.560" v="122"/>
          <ac:cxnSpMkLst>
            <pc:docMk/>
            <pc:sldMk cId="4060536983" sldId="277"/>
            <ac:cxnSpMk id="70" creationId="{20742BC3-654B-4E41-9A6A-73A42E477639}"/>
          </ac:cxnSpMkLst>
        </pc:cxnChg>
        <pc:cxnChg chg="add">
          <ac:chgData name="Sameena Nadaf" userId="S::sameena_nadaf@thbs.com::32111369-b4ee-4c20-9d1c-4029f6272d3c" providerId="AD" clId="Web-{9B6E5C6D-9FF8-4AF7-9E03-8D19329CAB97}" dt="2022-03-03T05:20:16.560" v="122"/>
          <ac:cxnSpMkLst>
            <pc:docMk/>
            <pc:sldMk cId="4060536983" sldId="277"/>
            <ac:cxnSpMk id="76" creationId="{997356D0-D934-42B9-8291-DF34A3AC0CFE}"/>
          </ac:cxnSpMkLst>
        </pc:cxnChg>
      </pc:sldChg>
      <pc:sldChg chg="addSp delSp modSp add mod replId setBg">
        <pc:chgData name="Sameena Nadaf" userId="S::sameena_nadaf@thbs.com::32111369-b4ee-4c20-9d1c-4029f6272d3c" providerId="AD" clId="Web-{9B6E5C6D-9FF8-4AF7-9E03-8D19329CAB97}" dt="2022-03-03T05:23:23.016" v="151"/>
        <pc:sldMkLst>
          <pc:docMk/>
          <pc:sldMk cId="2396950867" sldId="278"/>
        </pc:sldMkLst>
        <pc:spChg chg="mod">
          <ac:chgData name="Sameena Nadaf" userId="S::sameena_nadaf@thbs.com::32111369-b4ee-4c20-9d1c-4029f6272d3c" providerId="AD" clId="Web-{9B6E5C6D-9FF8-4AF7-9E03-8D19329CAB97}" dt="2022-03-03T05:23:23.016" v="151"/>
          <ac:spMkLst>
            <pc:docMk/>
            <pc:sldMk cId="2396950867" sldId="278"/>
            <ac:spMk id="2" creationId="{CC9083A4-8D10-4B88-BD65-FC579D0FD5C2}"/>
          </ac:spMkLst>
        </pc:spChg>
        <pc:spChg chg="del">
          <ac:chgData name="Sameena Nadaf" userId="S::sameena_nadaf@thbs.com::32111369-b4ee-4c20-9d1c-4029f6272d3c" providerId="AD" clId="Web-{9B6E5C6D-9FF8-4AF7-9E03-8D19329CAB97}" dt="2022-03-03T05:23:00.281" v="150"/>
          <ac:spMkLst>
            <pc:docMk/>
            <pc:sldMk cId="2396950867" sldId="278"/>
            <ac:spMk id="64" creationId="{575E71FA-50BD-43F8-8C98-04339283A93D}"/>
          </ac:spMkLst>
        </pc:spChg>
        <pc:spChg chg="del">
          <ac:chgData name="Sameena Nadaf" userId="S::sameena_nadaf@thbs.com::32111369-b4ee-4c20-9d1c-4029f6272d3c" providerId="AD" clId="Web-{9B6E5C6D-9FF8-4AF7-9E03-8D19329CAB97}" dt="2022-03-03T05:23:00.281" v="150"/>
          <ac:spMkLst>
            <pc:docMk/>
            <pc:sldMk cId="2396950867" sldId="278"/>
            <ac:spMk id="72" creationId="{E89B1776-F953-4C0F-8E85-E9C66B1EF003}"/>
          </ac:spMkLst>
        </pc:spChg>
        <pc:spChg chg="add del">
          <ac:chgData name="Sameena Nadaf" userId="S::sameena_nadaf@thbs.com::32111369-b4ee-4c20-9d1c-4029f6272d3c" providerId="AD" clId="Web-{9B6E5C6D-9FF8-4AF7-9E03-8D19329CAB97}" dt="2022-03-03T05:23:23.016" v="151"/>
          <ac:spMkLst>
            <pc:docMk/>
            <pc:sldMk cId="2396950867" sldId="278"/>
            <ac:spMk id="87" creationId="{1CD07172-CD61-45EB-BEE3-F644503E5C8A}"/>
          </ac:spMkLst>
        </pc:spChg>
        <pc:spChg chg="add del">
          <ac:chgData name="Sameena Nadaf" userId="S::sameena_nadaf@thbs.com::32111369-b4ee-4c20-9d1c-4029f6272d3c" providerId="AD" clId="Web-{9B6E5C6D-9FF8-4AF7-9E03-8D19329CAB97}" dt="2022-03-03T05:23:23.016" v="151"/>
          <ac:spMkLst>
            <pc:docMk/>
            <pc:sldMk cId="2396950867" sldId="278"/>
            <ac:spMk id="89" creationId="{1EADA5DB-ED12-413A-AAB5-6A8D1152E6C4}"/>
          </ac:spMkLst>
        </pc:spChg>
        <pc:spChg chg="add del">
          <ac:chgData name="Sameena Nadaf" userId="S::sameena_nadaf@thbs.com::32111369-b4ee-4c20-9d1c-4029f6272d3c" providerId="AD" clId="Web-{9B6E5C6D-9FF8-4AF7-9E03-8D19329CAB97}" dt="2022-03-03T05:23:23.016" v="151"/>
          <ac:spMkLst>
            <pc:docMk/>
            <pc:sldMk cId="2396950867" sldId="278"/>
            <ac:spMk id="91" creationId="{8BA45E5C-ACB9-49E8-B4DB-5255C2376673}"/>
          </ac:spMkLst>
        </pc:spChg>
        <pc:spChg chg="add del">
          <ac:chgData name="Sameena Nadaf" userId="S::sameena_nadaf@thbs.com::32111369-b4ee-4c20-9d1c-4029f6272d3c" providerId="AD" clId="Web-{9B6E5C6D-9FF8-4AF7-9E03-8D19329CAB97}" dt="2022-03-03T05:23:23.016" v="151"/>
          <ac:spMkLst>
            <pc:docMk/>
            <pc:sldMk cId="2396950867" sldId="278"/>
            <ac:spMk id="93" creationId="{857E618C-1D7B-4A51-90C1-6106CD8A1AE7}"/>
          </ac:spMkLst>
        </pc:spChg>
        <pc:spChg chg="add">
          <ac:chgData name="Sameena Nadaf" userId="S::sameena_nadaf@thbs.com::32111369-b4ee-4c20-9d1c-4029f6272d3c" providerId="AD" clId="Web-{9B6E5C6D-9FF8-4AF7-9E03-8D19329CAB97}" dt="2022-03-03T05:23:23.016" v="151"/>
          <ac:spMkLst>
            <pc:docMk/>
            <pc:sldMk cId="2396950867" sldId="278"/>
            <ac:spMk id="106" creationId="{575E71FA-50BD-43F8-8C98-04339283A93D}"/>
          </ac:spMkLst>
        </pc:spChg>
        <pc:spChg chg="add">
          <ac:chgData name="Sameena Nadaf" userId="S::sameena_nadaf@thbs.com::32111369-b4ee-4c20-9d1c-4029f6272d3c" providerId="AD" clId="Web-{9B6E5C6D-9FF8-4AF7-9E03-8D19329CAB97}" dt="2022-03-03T05:23:23.016" v="151"/>
          <ac:spMkLst>
            <pc:docMk/>
            <pc:sldMk cId="2396950867" sldId="278"/>
            <ac:spMk id="114" creationId="{E89B1776-F953-4C0F-8E85-E9C66B1EF003}"/>
          </ac:spMkLst>
        </pc:spChg>
        <pc:grpChg chg="del">
          <ac:chgData name="Sameena Nadaf" userId="S::sameena_nadaf@thbs.com::32111369-b4ee-4c20-9d1c-4029f6272d3c" providerId="AD" clId="Web-{9B6E5C6D-9FF8-4AF7-9E03-8D19329CAB97}" dt="2022-03-03T05:23:00.281" v="150"/>
          <ac:grpSpMkLst>
            <pc:docMk/>
            <pc:sldMk cId="2396950867" sldId="278"/>
            <ac:grpSpMk id="56" creationId="{749C117F-F390-437B-ADB0-57E87EFF34F5}"/>
          </ac:grpSpMkLst>
        </pc:grpChg>
        <pc:grpChg chg="del">
          <ac:chgData name="Sameena Nadaf" userId="S::sameena_nadaf@thbs.com::32111369-b4ee-4c20-9d1c-4029f6272d3c" providerId="AD" clId="Web-{9B6E5C6D-9FF8-4AF7-9E03-8D19329CAB97}" dt="2022-03-03T05:23:00.281" v="150"/>
          <ac:grpSpMkLst>
            <pc:docMk/>
            <pc:sldMk cId="2396950867" sldId="278"/>
            <ac:grpSpMk id="66" creationId="{CF1AA7F6-A589-4BC8-BC72-2CA6DC908398}"/>
          </ac:grpSpMkLst>
        </pc:grpChg>
        <pc:grpChg chg="add del">
          <ac:chgData name="Sameena Nadaf" userId="S::sameena_nadaf@thbs.com::32111369-b4ee-4c20-9d1c-4029f6272d3c" providerId="AD" clId="Web-{9B6E5C6D-9FF8-4AF7-9E03-8D19329CAB97}" dt="2022-03-03T05:23:23.016" v="151"/>
          <ac:grpSpMkLst>
            <pc:docMk/>
            <pc:sldMk cId="2396950867" sldId="278"/>
            <ac:grpSpMk id="79" creationId="{749C117F-F390-437B-ADB0-57E87EFF34F5}"/>
          </ac:grpSpMkLst>
        </pc:grpChg>
        <pc:grpChg chg="add">
          <ac:chgData name="Sameena Nadaf" userId="S::sameena_nadaf@thbs.com::32111369-b4ee-4c20-9d1c-4029f6272d3c" providerId="AD" clId="Web-{9B6E5C6D-9FF8-4AF7-9E03-8D19329CAB97}" dt="2022-03-03T05:23:23.016" v="151"/>
          <ac:grpSpMkLst>
            <pc:docMk/>
            <pc:sldMk cId="2396950867" sldId="278"/>
            <ac:grpSpMk id="98" creationId="{749C117F-F390-437B-ADB0-57E87EFF34F5}"/>
          </ac:grpSpMkLst>
        </pc:grpChg>
        <pc:grpChg chg="add">
          <ac:chgData name="Sameena Nadaf" userId="S::sameena_nadaf@thbs.com::32111369-b4ee-4c20-9d1c-4029f6272d3c" providerId="AD" clId="Web-{9B6E5C6D-9FF8-4AF7-9E03-8D19329CAB97}" dt="2022-03-03T05:23:23.016" v="151"/>
          <ac:grpSpMkLst>
            <pc:docMk/>
            <pc:sldMk cId="2396950867" sldId="278"/>
            <ac:grpSpMk id="108" creationId="{CF1AA7F6-A589-4BC8-BC72-2CA6DC908398}"/>
          </ac:grpSpMkLst>
        </pc:grpChg>
        <pc:picChg chg="del">
          <ac:chgData name="Sameena Nadaf" userId="S::sameena_nadaf@thbs.com::32111369-b4ee-4c20-9d1c-4029f6272d3c" providerId="AD" clId="Web-{9B6E5C6D-9FF8-4AF7-9E03-8D19329CAB97}" dt="2022-03-03T05:21:40.499" v="133"/>
          <ac:picMkLst>
            <pc:docMk/>
            <pc:sldMk cId="2396950867" sldId="278"/>
            <ac:picMk id="3" creationId="{531C45DA-C39E-47D6-99A0-F0B51C0A8876}"/>
          </ac:picMkLst>
        </pc:picChg>
        <pc:picChg chg="add mod modCrop">
          <ac:chgData name="Sameena Nadaf" userId="S::sameena_nadaf@thbs.com::32111369-b4ee-4c20-9d1c-4029f6272d3c" providerId="AD" clId="Web-{9B6E5C6D-9FF8-4AF7-9E03-8D19329CAB97}" dt="2022-03-03T05:23:23.016" v="151"/>
          <ac:picMkLst>
            <pc:docMk/>
            <pc:sldMk cId="2396950867" sldId="278"/>
            <ac:picMk id="4" creationId="{49D9C9C0-3C3A-4D48-9D93-84B7A6B2A4B3}"/>
          </ac:picMkLst>
        </pc:picChg>
        <pc:cxnChg chg="del">
          <ac:chgData name="Sameena Nadaf" userId="S::sameena_nadaf@thbs.com::32111369-b4ee-4c20-9d1c-4029f6272d3c" providerId="AD" clId="Web-{9B6E5C6D-9FF8-4AF7-9E03-8D19329CAB97}" dt="2022-03-03T05:23:00.281" v="150"/>
          <ac:cxnSpMkLst>
            <pc:docMk/>
            <pc:sldMk cId="2396950867" sldId="278"/>
            <ac:cxnSpMk id="62" creationId="{20742BC3-654B-4E41-9A6A-73A42E477639}"/>
          </ac:cxnSpMkLst>
        </pc:cxnChg>
        <pc:cxnChg chg="del">
          <ac:chgData name="Sameena Nadaf" userId="S::sameena_nadaf@thbs.com::32111369-b4ee-4c20-9d1c-4029f6272d3c" providerId="AD" clId="Web-{9B6E5C6D-9FF8-4AF7-9E03-8D19329CAB97}" dt="2022-03-03T05:23:00.281" v="150"/>
          <ac:cxnSpMkLst>
            <pc:docMk/>
            <pc:sldMk cId="2396950867" sldId="278"/>
            <ac:cxnSpMk id="74" creationId="{997356D0-D934-42B9-8291-DF34A3AC0CFE}"/>
          </ac:cxnSpMkLst>
        </pc:cxnChg>
        <pc:cxnChg chg="add del">
          <ac:chgData name="Sameena Nadaf" userId="S::sameena_nadaf@thbs.com::32111369-b4ee-4c20-9d1c-4029f6272d3c" providerId="AD" clId="Web-{9B6E5C6D-9FF8-4AF7-9E03-8D19329CAB97}" dt="2022-03-03T05:23:23.016" v="151"/>
          <ac:cxnSpMkLst>
            <pc:docMk/>
            <pc:sldMk cId="2396950867" sldId="278"/>
            <ac:cxnSpMk id="85" creationId="{20742BC3-654B-4E41-9A6A-73A42E477639}"/>
          </ac:cxnSpMkLst>
        </pc:cxnChg>
        <pc:cxnChg chg="add">
          <ac:chgData name="Sameena Nadaf" userId="S::sameena_nadaf@thbs.com::32111369-b4ee-4c20-9d1c-4029f6272d3c" providerId="AD" clId="Web-{9B6E5C6D-9FF8-4AF7-9E03-8D19329CAB97}" dt="2022-03-03T05:23:23.016" v="151"/>
          <ac:cxnSpMkLst>
            <pc:docMk/>
            <pc:sldMk cId="2396950867" sldId="278"/>
            <ac:cxnSpMk id="104" creationId="{20742BC3-654B-4E41-9A6A-73A42E477639}"/>
          </ac:cxnSpMkLst>
        </pc:cxnChg>
        <pc:cxnChg chg="add">
          <ac:chgData name="Sameena Nadaf" userId="S::sameena_nadaf@thbs.com::32111369-b4ee-4c20-9d1c-4029f6272d3c" providerId="AD" clId="Web-{9B6E5C6D-9FF8-4AF7-9E03-8D19329CAB97}" dt="2022-03-03T05:23:23.016" v="151"/>
          <ac:cxnSpMkLst>
            <pc:docMk/>
            <pc:sldMk cId="2396950867" sldId="278"/>
            <ac:cxnSpMk id="116" creationId="{997356D0-D934-42B9-8291-DF34A3AC0CFE}"/>
          </ac:cxnSpMkLst>
        </pc:cxnChg>
      </pc:sldChg>
    </pc:docChg>
  </pc:docChgLst>
  <pc:docChgLst>
    <pc:chgData name="Sameena Nadaf" userId="S::sameena_nadaf@thbs.com::32111369-b4ee-4c20-9d1c-4029f6272d3c" providerId="AD" clId="Web-{F010E6D1-6A21-47D6-98DC-F1C790641599}"/>
    <pc:docChg chg="addSld modSld addMainMaster delMainMaster modMainMaster">
      <pc:chgData name="Sameena Nadaf" userId="S::sameena_nadaf@thbs.com::32111369-b4ee-4c20-9d1c-4029f6272d3c" providerId="AD" clId="Web-{F010E6D1-6A21-47D6-98DC-F1C790641599}" dt="2022-03-03T05:01:47.157" v="271"/>
      <pc:docMkLst>
        <pc:docMk/>
      </pc:docMkLst>
      <pc:sldChg chg="modSp mod modClrScheme chgLayout">
        <pc:chgData name="Sameena Nadaf" userId="S::sameena_nadaf@thbs.com::32111369-b4ee-4c20-9d1c-4029f6272d3c" providerId="AD" clId="Web-{F010E6D1-6A21-47D6-98DC-F1C790641599}" dt="2022-03-03T04:31:18.183" v="147" actId="20577"/>
        <pc:sldMkLst>
          <pc:docMk/>
          <pc:sldMk cId="3937834854" sldId="256"/>
        </pc:sldMkLst>
        <pc:spChg chg="mod">
          <ac:chgData name="Sameena Nadaf" userId="S::sameena_nadaf@thbs.com::32111369-b4ee-4c20-9d1c-4029f6272d3c" providerId="AD" clId="Web-{F010E6D1-6A21-47D6-98DC-F1C790641599}" dt="2022-03-03T04:29:23.588" v="141" actId="20577"/>
          <ac:spMkLst>
            <pc:docMk/>
            <pc:sldMk cId="3937834854" sldId="256"/>
            <ac:spMk id="2" creationId="{00000000-0000-0000-0000-000000000000}"/>
          </ac:spMkLst>
        </pc:spChg>
        <pc:spChg chg="mod">
          <ac:chgData name="Sameena Nadaf" userId="S::sameena_nadaf@thbs.com::32111369-b4ee-4c20-9d1c-4029f6272d3c" providerId="AD" clId="Web-{F010E6D1-6A21-47D6-98DC-F1C790641599}" dt="2022-03-03T04:31:05.542" v="145" actId="20577"/>
          <ac:spMkLst>
            <pc:docMk/>
            <pc:sldMk cId="3937834854" sldId="256"/>
            <ac:spMk id="4" creationId="{00000000-0000-0000-0000-000000000000}"/>
          </ac:spMkLst>
        </pc:spChg>
        <pc:spChg chg="mod">
          <ac:chgData name="Sameena Nadaf" userId="S::sameena_nadaf@thbs.com::32111369-b4ee-4c20-9d1c-4029f6272d3c" providerId="AD" clId="Web-{F010E6D1-6A21-47D6-98DC-F1C790641599}" dt="2022-03-03T04:31:12.433" v="146" actId="20577"/>
          <ac:spMkLst>
            <pc:docMk/>
            <pc:sldMk cId="3937834854" sldId="256"/>
            <ac:spMk id="5" creationId="{00000000-0000-0000-0000-000000000000}"/>
          </ac:spMkLst>
        </pc:spChg>
        <pc:spChg chg="mod">
          <ac:chgData name="Sameena Nadaf" userId="S::sameena_nadaf@thbs.com::32111369-b4ee-4c20-9d1c-4029f6272d3c" providerId="AD" clId="Web-{F010E6D1-6A21-47D6-98DC-F1C790641599}" dt="2022-03-03T04:31:18.183" v="147" actId="20577"/>
          <ac:spMkLst>
            <pc:docMk/>
            <pc:sldMk cId="3937834854" sldId="256"/>
            <ac:spMk id="6" creationId="{00000000-0000-0000-0000-000000000000}"/>
          </ac:spMkLst>
        </pc:spChg>
        <pc:cxnChg chg="mod">
          <ac:chgData name="Sameena Nadaf" userId="S::sameena_nadaf@thbs.com::32111369-b4ee-4c20-9d1c-4029f6272d3c" providerId="AD" clId="Web-{F010E6D1-6A21-47D6-98DC-F1C790641599}" dt="2022-03-03T04:27:48.243" v="129" actId="1076"/>
          <ac:cxnSpMkLst>
            <pc:docMk/>
            <pc:sldMk cId="3937834854" sldId="256"/>
            <ac:cxnSpMk id="3" creationId="{00000000-0000-0000-0000-000000000000}"/>
          </ac:cxnSpMkLst>
        </pc:cxnChg>
      </pc:sldChg>
      <pc:sldChg chg="modSp mod modClrScheme chgLayout">
        <pc:chgData name="Sameena Nadaf" userId="S::sameena_nadaf@thbs.com::32111369-b4ee-4c20-9d1c-4029f6272d3c" providerId="AD" clId="Web-{F010E6D1-6A21-47D6-98DC-F1C790641599}" dt="2022-03-03T04:22:45.896" v="1"/>
        <pc:sldMkLst>
          <pc:docMk/>
          <pc:sldMk cId="3396212966" sldId="257"/>
        </pc:sldMkLst>
        <pc:spChg chg="mod ord">
          <ac:chgData name="Sameena Nadaf" userId="S::sameena_nadaf@thbs.com::32111369-b4ee-4c20-9d1c-4029f6272d3c" providerId="AD" clId="Web-{F010E6D1-6A21-47D6-98DC-F1C790641599}" dt="2022-03-03T04:22:45.896" v="1"/>
          <ac:spMkLst>
            <pc:docMk/>
            <pc:sldMk cId="3396212966" sldId="257"/>
            <ac:spMk id="12" creationId="{00000000-0000-0000-0000-000000000000}"/>
          </ac:spMkLst>
        </pc:spChg>
      </pc:sldChg>
      <pc:sldChg chg="modSp mod modClrScheme chgLayout">
        <pc:chgData name="Sameena Nadaf" userId="S::sameena_nadaf@thbs.com::32111369-b4ee-4c20-9d1c-4029f6272d3c" providerId="AD" clId="Web-{F010E6D1-6A21-47D6-98DC-F1C790641599}" dt="2022-03-03T04:35:05.670" v="199" actId="1076"/>
        <pc:sldMkLst>
          <pc:docMk/>
          <pc:sldMk cId="4239582278" sldId="258"/>
        </pc:sldMkLst>
        <pc:spChg chg="mod">
          <ac:chgData name="Sameena Nadaf" userId="S::sameena_nadaf@thbs.com::32111369-b4ee-4c20-9d1c-4029f6272d3c" providerId="AD" clId="Web-{F010E6D1-6A21-47D6-98DC-F1C790641599}" dt="2022-03-03T04:35:05.670" v="199" actId="1076"/>
          <ac:spMkLst>
            <pc:docMk/>
            <pc:sldMk cId="4239582278" sldId="258"/>
            <ac:spMk id="4" creationId="{00000000-0000-0000-0000-000000000000}"/>
          </ac:spMkLst>
        </pc:spChg>
        <pc:spChg chg="mod ord">
          <ac:chgData name="Sameena Nadaf" userId="S::sameena_nadaf@thbs.com::32111369-b4ee-4c20-9d1c-4029f6272d3c" providerId="AD" clId="Web-{F010E6D1-6A21-47D6-98DC-F1C790641599}" dt="2022-03-03T04:34:56.592" v="198" actId="1076"/>
          <ac:spMkLst>
            <pc:docMk/>
            <pc:sldMk cId="4239582278" sldId="258"/>
            <ac:spMk id="5" creationId="{00000000-0000-0000-0000-000000000000}"/>
          </ac:spMkLst>
        </pc:spChg>
      </pc:sldChg>
      <pc:sldChg chg="addSp delSp modSp mod setBg modClrScheme delDesignElem chgLayout">
        <pc:chgData name="Sameena Nadaf" userId="S::sameena_nadaf@thbs.com::32111369-b4ee-4c20-9d1c-4029f6272d3c" providerId="AD" clId="Web-{F010E6D1-6A21-47D6-98DC-F1C790641599}" dt="2022-03-03T04:39:59.127" v="225"/>
        <pc:sldMkLst>
          <pc:docMk/>
          <pc:sldMk cId="296355934" sldId="259"/>
        </pc:sldMkLst>
        <pc:spChg chg="mod ord">
          <ac:chgData name="Sameena Nadaf" userId="S::sameena_nadaf@thbs.com::32111369-b4ee-4c20-9d1c-4029f6272d3c" providerId="AD" clId="Web-{F010E6D1-6A21-47D6-98DC-F1C790641599}" dt="2022-03-03T04:39:59.127" v="225"/>
          <ac:spMkLst>
            <pc:docMk/>
            <pc:sldMk cId="296355934" sldId="259"/>
            <ac:spMk id="2" creationId="{00000000-0000-0000-0000-000000000000}"/>
          </ac:spMkLst>
        </pc:spChg>
        <pc:spChg chg="add del">
          <ac:chgData name="Sameena Nadaf" userId="S::sameena_nadaf@thbs.com::32111369-b4ee-4c20-9d1c-4029f6272d3c" providerId="AD" clId="Web-{F010E6D1-6A21-47D6-98DC-F1C790641599}" dt="2022-03-03T04:36:03.015" v="205"/>
          <ac:spMkLst>
            <pc:docMk/>
            <pc:sldMk cId="296355934" sldId="259"/>
            <ac:spMk id="3" creationId="{A955A193-A9C4-442E-942D-5AFEC9107D35}"/>
          </ac:spMkLst>
        </pc:spChg>
        <pc:spChg chg="del mod ord">
          <ac:chgData name="Sameena Nadaf" userId="S::sameena_nadaf@thbs.com::32111369-b4ee-4c20-9d1c-4029f6272d3c" providerId="AD" clId="Web-{F010E6D1-6A21-47D6-98DC-F1C790641599}" dt="2022-03-03T04:36:33.515" v="207"/>
          <ac:spMkLst>
            <pc:docMk/>
            <pc:sldMk cId="296355934" sldId="259"/>
            <ac:spMk id="13" creationId="{00000000-0000-0000-0000-000000000000}"/>
          </ac:spMkLst>
        </pc:spChg>
        <pc:spChg chg="add mod ord">
          <ac:chgData name="Sameena Nadaf" userId="S::sameena_nadaf@thbs.com::32111369-b4ee-4c20-9d1c-4029f6272d3c" providerId="AD" clId="Web-{F010E6D1-6A21-47D6-98DC-F1C790641599}" dt="2022-03-03T04:39:59.127" v="225"/>
          <ac:spMkLst>
            <pc:docMk/>
            <pc:sldMk cId="296355934" sldId="259"/>
            <ac:spMk id="117" creationId="{1AD91FE1-06C4-4E88-9610-2EC397AD7DAB}"/>
          </ac:spMkLst>
        </pc:spChg>
        <pc:grpChg chg="add del">
          <ac:chgData name="Sameena Nadaf" userId="S::sameena_nadaf@thbs.com::32111369-b4ee-4c20-9d1c-4029f6272d3c" providerId="AD" clId="Web-{F010E6D1-6A21-47D6-98DC-F1C790641599}" dt="2022-03-03T04:39:59.127" v="225"/>
          <ac:grpSpMkLst>
            <pc:docMk/>
            <pc:sldMk cId="296355934" sldId="259"/>
            <ac:grpSpMk id="19" creationId="{C93797FD-7F0A-483E-966E-7FE88F8D8798}"/>
          </ac:grpSpMkLst>
        </pc:grpChg>
        <pc:grpChg chg="add del">
          <ac:chgData name="Sameena Nadaf" userId="S::sameena_nadaf@thbs.com::32111369-b4ee-4c20-9d1c-4029f6272d3c" providerId="AD" clId="Web-{F010E6D1-6A21-47D6-98DC-F1C790641599}" dt="2022-03-03T04:39:59.127" v="225"/>
          <ac:grpSpMkLst>
            <pc:docMk/>
            <pc:sldMk cId="296355934" sldId="259"/>
            <ac:grpSpMk id="27" creationId="{E7DEDD00-5E71-418B-9C3C-9B71B018221A}"/>
          </ac:grpSpMkLst>
        </pc:grpChg>
        <pc:graphicFrameChg chg="add modGraphic">
          <ac:chgData name="Sameena Nadaf" userId="S::sameena_nadaf@thbs.com::32111369-b4ee-4c20-9d1c-4029f6272d3c" providerId="AD" clId="Web-{F010E6D1-6A21-47D6-98DC-F1C790641599}" dt="2022-03-03T04:38:30.907" v="217" actId="20577"/>
          <ac:graphicFrameMkLst>
            <pc:docMk/>
            <pc:sldMk cId="296355934" sldId="259"/>
            <ac:graphicFrameMk id="16" creationId="{9FF5EFD3-6AC6-4292-BE24-47179BE75D20}"/>
          </ac:graphicFrameMkLst>
        </pc:graphicFrameChg>
        <pc:cxnChg chg="add del">
          <ac:chgData name="Sameena Nadaf" userId="S::sameena_nadaf@thbs.com::32111369-b4ee-4c20-9d1c-4029f6272d3c" providerId="AD" clId="Web-{F010E6D1-6A21-47D6-98DC-F1C790641599}" dt="2022-03-03T04:39:59.127" v="225"/>
          <ac:cxnSpMkLst>
            <pc:docMk/>
            <pc:sldMk cId="296355934" sldId="259"/>
            <ac:cxnSpMk id="25" creationId="{DDB3BAEE-5BE4-4B17-A2DA-B334759C47AB}"/>
          </ac:cxnSpMkLst>
        </pc:cxnChg>
      </pc:sldChg>
      <pc:sldChg chg="modSp mod modClrScheme chgLayout">
        <pc:chgData name="Sameena Nadaf" userId="S::sameena_nadaf@thbs.com::32111369-b4ee-4c20-9d1c-4029f6272d3c" providerId="AD" clId="Web-{F010E6D1-6A21-47D6-98DC-F1C790641599}" dt="2022-03-03T04:39:20.126" v="220" actId="1076"/>
        <pc:sldMkLst>
          <pc:docMk/>
          <pc:sldMk cId="3157511735" sldId="261"/>
        </pc:sldMkLst>
        <pc:spChg chg="mod ord">
          <ac:chgData name="Sameena Nadaf" userId="S::sameena_nadaf@thbs.com::32111369-b4ee-4c20-9d1c-4029f6272d3c" providerId="AD" clId="Web-{F010E6D1-6A21-47D6-98DC-F1C790641599}" dt="2022-03-03T04:39:20.126" v="220" actId="1076"/>
          <ac:spMkLst>
            <pc:docMk/>
            <pc:sldMk cId="3157511735" sldId="261"/>
            <ac:spMk id="3" creationId="{00000000-0000-0000-0000-000000000000}"/>
          </ac:spMkLst>
        </pc:spChg>
      </pc:sldChg>
      <pc:sldChg chg="delSp mod modClrScheme chgLayout">
        <pc:chgData name="Sameena Nadaf" userId="S::sameena_nadaf@thbs.com::32111369-b4ee-4c20-9d1c-4029f6272d3c" providerId="AD" clId="Web-{F010E6D1-6A21-47D6-98DC-F1C790641599}" dt="2022-03-03T04:38:45.095" v="218"/>
        <pc:sldMkLst>
          <pc:docMk/>
          <pc:sldMk cId="4100167548" sldId="262"/>
        </pc:sldMkLst>
        <pc:picChg chg="del">
          <ac:chgData name="Sameena Nadaf" userId="S::sameena_nadaf@thbs.com::32111369-b4ee-4c20-9d1c-4029f6272d3c" providerId="AD" clId="Web-{F010E6D1-6A21-47D6-98DC-F1C790641599}" dt="2022-03-03T04:38:45.095" v="218"/>
          <ac:picMkLst>
            <pc:docMk/>
            <pc:sldMk cId="4100167548" sldId="262"/>
            <ac:picMk id="16" creationId="{00000000-0000-0000-0000-000000000000}"/>
          </ac:picMkLst>
        </pc:picChg>
      </pc:sldChg>
      <pc:sldChg chg="delSp mod modClrScheme chgLayout">
        <pc:chgData name="Sameena Nadaf" userId="S::sameena_nadaf@thbs.com::32111369-b4ee-4c20-9d1c-4029f6272d3c" providerId="AD" clId="Web-{F010E6D1-6A21-47D6-98DC-F1C790641599}" dt="2022-03-03T04:39:40.064" v="224"/>
        <pc:sldMkLst>
          <pc:docMk/>
          <pc:sldMk cId="3015357818" sldId="264"/>
        </pc:sldMkLst>
        <pc:picChg chg="del">
          <ac:chgData name="Sameena Nadaf" userId="S::sameena_nadaf@thbs.com::32111369-b4ee-4c20-9d1c-4029f6272d3c" providerId="AD" clId="Web-{F010E6D1-6A21-47D6-98DC-F1C790641599}" dt="2022-03-03T04:39:40.064" v="224"/>
          <ac:picMkLst>
            <pc:docMk/>
            <pc:sldMk cId="3015357818" sldId="264"/>
            <ac:picMk id="3" creationId="{00000000-0000-0000-0000-000000000000}"/>
          </ac:picMkLst>
        </pc:picChg>
      </pc:sldChg>
      <pc:sldChg chg="delSp mod modClrScheme chgLayout">
        <pc:chgData name="Sameena Nadaf" userId="S::sameena_nadaf@thbs.com::32111369-b4ee-4c20-9d1c-4029f6272d3c" providerId="AD" clId="Web-{F010E6D1-6A21-47D6-98DC-F1C790641599}" dt="2022-03-03T04:39:30.111" v="221"/>
        <pc:sldMkLst>
          <pc:docMk/>
          <pc:sldMk cId="1099550304" sldId="265"/>
        </pc:sldMkLst>
        <pc:picChg chg="del">
          <ac:chgData name="Sameena Nadaf" userId="S::sameena_nadaf@thbs.com::32111369-b4ee-4c20-9d1c-4029f6272d3c" providerId="AD" clId="Web-{F010E6D1-6A21-47D6-98DC-F1C790641599}" dt="2022-03-03T04:39:30.111" v="221"/>
          <ac:picMkLst>
            <pc:docMk/>
            <pc:sldMk cId="1099550304" sldId="265"/>
            <ac:picMk id="8" creationId="{00000000-0000-0000-0000-000000000000}"/>
          </ac:picMkLst>
        </pc:picChg>
      </pc:sldChg>
      <pc:sldChg chg="delSp mod modClrScheme chgLayout">
        <pc:chgData name="Sameena Nadaf" userId="S::sameena_nadaf@thbs.com::32111369-b4ee-4c20-9d1c-4029f6272d3c" providerId="AD" clId="Web-{F010E6D1-6A21-47D6-98DC-F1C790641599}" dt="2022-03-03T04:39:35.876" v="223"/>
        <pc:sldMkLst>
          <pc:docMk/>
          <pc:sldMk cId="1918714646" sldId="266"/>
        </pc:sldMkLst>
        <pc:picChg chg="del">
          <ac:chgData name="Sameena Nadaf" userId="S::sameena_nadaf@thbs.com::32111369-b4ee-4c20-9d1c-4029f6272d3c" providerId="AD" clId="Web-{F010E6D1-6A21-47D6-98DC-F1C790641599}" dt="2022-03-03T04:39:33.689" v="222"/>
          <ac:picMkLst>
            <pc:docMk/>
            <pc:sldMk cId="1918714646" sldId="266"/>
            <ac:picMk id="9" creationId="{00000000-0000-0000-0000-000000000000}"/>
          </ac:picMkLst>
        </pc:picChg>
        <pc:picChg chg="del">
          <ac:chgData name="Sameena Nadaf" userId="S::sameena_nadaf@thbs.com::32111369-b4ee-4c20-9d1c-4029f6272d3c" providerId="AD" clId="Web-{F010E6D1-6A21-47D6-98DC-F1C790641599}" dt="2022-03-03T04:39:35.876" v="223"/>
          <ac:picMkLst>
            <pc:docMk/>
            <pc:sldMk cId="1918714646" sldId="266"/>
            <ac:picMk id="10" creationId="{00000000-0000-0000-0000-000000000000}"/>
          </ac:picMkLst>
        </pc:picChg>
      </pc:sldChg>
      <pc:sldChg chg="delSp modSp mod modClrScheme chgLayout">
        <pc:chgData name="Sameena Nadaf" userId="S::sameena_nadaf@thbs.com::32111369-b4ee-4c20-9d1c-4029f6272d3c" providerId="AD" clId="Web-{F010E6D1-6A21-47D6-98DC-F1C790641599}" dt="2022-03-03T04:34:47.779" v="197" actId="1076"/>
        <pc:sldMkLst>
          <pc:docMk/>
          <pc:sldMk cId="8875282" sldId="267"/>
        </pc:sldMkLst>
        <pc:spChg chg="mod">
          <ac:chgData name="Sameena Nadaf" userId="S::sameena_nadaf@thbs.com::32111369-b4ee-4c20-9d1c-4029f6272d3c" providerId="AD" clId="Web-{F010E6D1-6A21-47D6-98DC-F1C790641599}" dt="2022-03-03T04:34:31.060" v="195" actId="1076"/>
          <ac:spMkLst>
            <pc:docMk/>
            <pc:sldMk cId="8875282" sldId="267"/>
            <ac:spMk id="2" creationId="{00000000-0000-0000-0000-000000000000}"/>
          </ac:spMkLst>
        </pc:spChg>
        <pc:spChg chg="mod">
          <ac:chgData name="Sameena Nadaf" userId="S::sameena_nadaf@thbs.com::32111369-b4ee-4c20-9d1c-4029f6272d3c" providerId="AD" clId="Web-{F010E6D1-6A21-47D6-98DC-F1C790641599}" dt="2022-03-03T04:34:19.545" v="194" actId="1076"/>
          <ac:spMkLst>
            <pc:docMk/>
            <pc:sldMk cId="8875282" sldId="267"/>
            <ac:spMk id="5" creationId="{00000000-0000-0000-0000-000000000000}"/>
          </ac:spMkLst>
        </pc:spChg>
        <pc:spChg chg="mod">
          <ac:chgData name="Sameena Nadaf" userId="S::sameena_nadaf@thbs.com::32111369-b4ee-4c20-9d1c-4029f6272d3c" providerId="AD" clId="Web-{F010E6D1-6A21-47D6-98DC-F1C790641599}" dt="2022-03-03T04:34:10.888" v="193" actId="1076"/>
          <ac:spMkLst>
            <pc:docMk/>
            <pc:sldMk cId="8875282" sldId="267"/>
            <ac:spMk id="6" creationId="{00000000-0000-0000-0000-000000000000}"/>
          </ac:spMkLst>
        </pc:spChg>
        <pc:spChg chg="mod">
          <ac:chgData name="Sameena Nadaf" userId="S::sameena_nadaf@thbs.com::32111369-b4ee-4c20-9d1c-4029f6272d3c" providerId="AD" clId="Web-{F010E6D1-6A21-47D6-98DC-F1C790641599}" dt="2022-03-03T04:34:47.779" v="197" actId="1076"/>
          <ac:spMkLst>
            <pc:docMk/>
            <pc:sldMk cId="8875282" sldId="267"/>
            <ac:spMk id="8" creationId="{00000000-0000-0000-0000-000000000000}"/>
          </ac:spMkLst>
        </pc:spChg>
        <pc:cxnChg chg="del">
          <ac:chgData name="Sameena Nadaf" userId="S::sameena_nadaf@thbs.com::32111369-b4ee-4c20-9d1c-4029f6272d3c" providerId="AD" clId="Web-{F010E6D1-6A21-47D6-98DC-F1C790641599}" dt="2022-03-03T04:34:35.560" v="196"/>
          <ac:cxnSpMkLst>
            <pc:docMk/>
            <pc:sldMk cId="8875282" sldId="267"/>
            <ac:cxnSpMk id="3" creationId="{00000000-0000-0000-0000-000000000000}"/>
          </ac:cxnSpMkLst>
        </pc:cxnChg>
      </pc:sldChg>
      <pc:sldChg chg="modSp mod modClrScheme chgLayout">
        <pc:chgData name="Sameena Nadaf" userId="S::sameena_nadaf@thbs.com::32111369-b4ee-4c20-9d1c-4029f6272d3c" providerId="AD" clId="Web-{F010E6D1-6A21-47D6-98DC-F1C790641599}" dt="2022-03-03T04:33:47.826" v="191" actId="1076"/>
        <pc:sldMkLst>
          <pc:docMk/>
          <pc:sldMk cId="3390196126" sldId="268"/>
        </pc:sldMkLst>
        <pc:spChg chg="mod">
          <ac:chgData name="Sameena Nadaf" userId="S::sameena_nadaf@thbs.com::32111369-b4ee-4c20-9d1c-4029f6272d3c" providerId="AD" clId="Web-{F010E6D1-6A21-47D6-98DC-F1C790641599}" dt="2022-03-03T04:33:47.826" v="191" actId="1076"/>
          <ac:spMkLst>
            <pc:docMk/>
            <pc:sldMk cId="3390196126" sldId="268"/>
            <ac:spMk id="4" creationId="{00000000-0000-0000-0000-000000000000}"/>
          </ac:spMkLst>
        </pc:spChg>
        <pc:spChg chg="mod">
          <ac:chgData name="Sameena Nadaf" userId="S::sameena_nadaf@thbs.com::32111369-b4ee-4c20-9d1c-4029f6272d3c" providerId="AD" clId="Web-{F010E6D1-6A21-47D6-98DC-F1C790641599}" dt="2022-03-03T04:33:01.747" v="164" actId="20577"/>
          <ac:spMkLst>
            <pc:docMk/>
            <pc:sldMk cId="3390196126" sldId="268"/>
            <ac:spMk id="8" creationId="{00000000-0000-0000-0000-000000000000}"/>
          </ac:spMkLst>
        </pc:spChg>
        <pc:spChg chg="mod">
          <ac:chgData name="Sameena Nadaf" userId="S::sameena_nadaf@thbs.com::32111369-b4ee-4c20-9d1c-4029f6272d3c" providerId="AD" clId="Web-{F010E6D1-6A21-47D6-98DC-F1C790641599}" dt="2022-03-03T04:32:39.293" v="156" actId="20577"/>
          <ac:spMkLst>
            <pc:docMk/>
            <pc:sldMk cId="3390196126" sldId="268"/>
            <ac:spMk id="10" creationId="{00000000-0000-0000-0000-000000000000}"/>
          </ac:spMkLst>
        </pc:spChg>
        <pc:spChg chg="mod">
          <ac:chgData name="Sameena Nadaf" userId="S::sameena_nadaf@thbs.com::32111369-b4ee-4c20-9d1c-4029f6272d3c" providerId="AD" clId="Web-{F010E6D1-6A21-47D6-98DC-F1C790641599}" dt="2022-03-03T04:33:09.497" v="169" actId="20577"/>
          <ac:spMkLst>
            <pc:docMk/>
            <pc:sldMk cId="3390196126" sldId="268"/>
            <ac:spMk id="12" creationId="{00000000-0000-0000-0000-000000000000}"/>
          </ac:spMkLst>
        </pc:spChg>
        <pc:spChg chg="mod">
          <ac:chgData name="Sameena Nadaf" userId="S::sameena_nadaf@thbs.com::32111369-b4ee-4c20-9d1c-4029f6272d3c" providerId="AD" clId="Web-{F010E6D1-6A21-47D6-98DC-F1C790641599}" dt="2022-03-03T04:33:16.669" v="179" actId="20577"/>
          <ac:spMkLst>
            <pc:docMk/>
            <pc:sldMk cId="3390196126" sldId="268"/>
            <ac:spMk id="14" creationId="{00000000-0000-0000-0000-000000000000}"/>
          </ac:spMkLst>
        </pc:spChg>
        <pc:spChg chg="mod">
          <ac:chgData name="Sameena Nadaf" userId="S::sameena_nadaf@thbs.com::32111369-b4ee-4c20-9d1c-4029f6272d3c" providerId="AD" clId="Web-{F010E6D1-6A21-47D6-98DC-F1C790641599}" dt="2022-03-03T04:33:30.763" v="190" actId="20577"/>
          <ac:spMkLst>
            <pc:docMk/>
            <pc:sldMk cId="3390196126" sldId="268"/>
            <ac:spMk id="16" creationId="{00000000-0000-0000-0000-000000000000}"/>
          </ac:spMkLst>
        </pc:spChg>
      </pc:sldChg>
      <pc:sldChg chg="modSp mod modClrScheme chgLayout">
        <pc:chgData name="Sameena Nadaf" userId="S::sameena_nadaf@thbs.com::32111369-b4ee-4c20-9d1c-4029f6272d3c" providerId="AD" clId="Web-{F010E6D1-6A21-47D6-98DC-F1C790641599}" dt="2022-03-03T04:35:52.202" v="203" actId="1076"/>
        <pc:sldMkLst>
          <pc:docMk/>
          <pc:sldMk cId="1884225169" sldId="269"/>
        </pc:sldMkLst>
        <pc:spChg chg="mod">
          <ac:chgData name="Sameena Nadaf" userId="S::sameena_nadaf@thbs.com::32111369-b4ee-4c20-9d1c-4029f6272d3c" providerId="AD" clId="Web-{F010E6D1-6A21-47D6-98DC-F1C790641599}" dt="2022-03-03T04:35:52.202" v="203" actId="1076"/>
          <ac:spMkLst>
            <pc:docMk/>
            <pc:sldMk cId="1884225169" sldId="269"/>
            <ac:spMk id="4" creationId="{00000000-0000-0000-0000-000000000000}"/>
          </ac:spMkLst>
        </pc:spChg>
        <pc:picChg chg="mod">
          <ac:chgData name="Sameena Nadaf" userId="S::sameena_nadaf@thbs.com::32111369-b4ee-4c20-9d1c-4029f6272d3c" providerId="AD" clId="Web-{F010E6D1-6A21-47D6-98DC-F1C790641599}" dt="2022-03-03T04:35:42.061" v="202" actId="14100"/>
          <ac:picMkLst>
            <pc:docMk/>
            <pc:sldMk cId="1884225169" sldId="269"/>
            <ac:picMk id="6" creationId="{00000000-0000-0000-0000-000000000000}"/>
          </ac:picMkLst>
        </pc:picChg>
      </pc:sldChg>
      <pc:sldChg chg="addSp delSp modSp new mod setBg addAnim delAnim">
        <pc:chgData name="Sameena Nadaf" userId="S::sameena_nadaf@thbs.com::32111369-b4ee-4c20-9d1c-4029f6272d3c" providerId="AD" clId="Web-{F010E6D1-6A21-47D6-98DC-F1C790641599}" dt="2022-03-03T04:57:49.764" v="257" actId="14100"/>
        <pc:sldMkLst>
          <pc:docMk/>
          <pc:sldMk cId="51977641" sldId="270"/>
        </pc:sldMkLst>
        <pc:spChg chg="mod">
          <ac:chgData name="Sameena Nadaf" userId="S::sameena_nadaf@thbs.com::32111369-b4ee-4c20-9d1c-4029f6272d3c" providerId="AD" clId="Web-{F010E6D1-6A21-47D6-98DC-F1C790641599}" dt="2022-03-03T04:57:06.623" v="253"/>
          <ac:spMkLst>
            <pc:docMk/>
            <pc:sldMk cId="51977641" sldId="270"/>
            <ac:spMk id="2" creationId="{CC9083A4-8D10-4B88-BD65-FC579D0FD5C2}"/>
          </ac:spMkLst>
        </pc:spChg>
        <pc:spChg chg="add del">
          <ac:chgData name="Sameena Nadaf" userId="S::sameena_nadaf@thbs.com::32111369-b4ee-4c20-9d1c-4029f6272d3c" providerId="AD" clId="Web-{F010E6D1-6A21-47D6-98DC-F1C790641599}" dt="2022-03-03T04:56:16.622" v="244"/>
          <ac:spMkLst>
            <pc:docMk/>
            <pc:sldMk cId="51977641" sldId="270"/>
            <ac:spMk id="17" creationId="{1755C732-3264-4614-8316-41F75483710B}"/>
          </ac:spMkLst>
        </pc:spChg>
        <pc:spChg chg="add del">
          <ac:chgData name="Sameena Nadaf" userId="S::sameena_nadaf@thbs.com::32111369-b4ee-4c20-9d1c-4029f6272d3c" providerId="AD" clId="Web-{F010E6D1-6A21-47D6-98DC-F1C790641599}" dt="2022-03-03T04:56:16.622" v="244"/>
          <ac:spMkLst>
            <pc:docMk/>
            <pc:sldMk cId="51977641" sldId="270"/>
            <ac:spMk id="25" creationId="{4AD786D6-2C42-45AF-888B-F2038C4D0A70}"/>
          </ac:spMkLst>
        </pc:spChg>
        <pc:spChg chg="add del">
          <ac:chgData name="Sameena Nadaf" userId="S::sameena_nadaf@thbs.com::32111369-b4ee-4c20-9d1c-4029f6272d3c" providerId="AD" clId="Web-{F010E6D1-6A21-47D6-98DC-F1C790641599}" dt="2022-03-03T04:56:34.591" v="246"/>
          <ac:spMkLst>
            <pc:docMk/>
            <pc:sldMk cId="51977641" sldId="270"/>
            <ac:spMk id="31" creationId="{9401732C-37EE-4B98-A709-9530173F3802}"/>
          </ac:spMkLst>
        </pc:spChg>
        <pc:spChg chg="add del">
          <ac:chgData name="Sameena Nadaf" userId="S::sameena_nadaf@thbs.com::32111369-b4ee-4c20-9d1c-4029f6272d3c" providerId="AD" clId="Web-{F010E6D1-6A21-47D6-98DC-F1C790641599}" dt="2022-03-03T04:56:54.967" v="250"/>
          <ac:spMkLst>
            <pc:docMk/>
            <pc:sldMk cId="51977641" sldId="270"/>
            <ac:spMk id="36" creationId="{9F1F6E2E-E2E7-4689-9E5D-51F37CBE4127}"/>
          </ac:spMkLst>
        </pc:spChg>
        <pc:spChg chg="add del">
          <ac:chgData name="Sameena Nadaf" userId="S::sameena_nadaf@thbs.com::32111369-b4ee-4c20-9d1c-4029f6272d3c" providerId="AD" clId="Web-{F010E6D1-6A21-47D6-98DC-F1C790641599}" dt="2022-03-03T04:56:54.967" v="250"/>
          <ac:spMkLst>
            <pc:docMk/>
            <pc:sldMk cId="51977641" sldId="270"/>
            <ac:spMk id="38" creationId="{7731DD8B-7A0A-47A0-BF6B-EBB4F9709B91}"/>
          </ac:spMkLst>
        </pc:spChg>
        <pc:spChg chg="add del">
          <ac:chgData name="Sameena Nadaf" userId="S::sameena_nadaf@thbs.com::32111369-b4ee-4c20-9d1c-4029f6272d3c" providerId="AD" clId="Web-{F010E6D1-6A21-47D6-98DC-F1C790641599}" dt="2022-03-03T04:57:06.545" v="252"/>
          <ac:spMkLst>
            <pc:docMk/>
            <pc:sldMk cId="51977641" sldId="270"/>
            <ac:spMk id="43" creationId="{DDD34390-BB72-482C-8D73-495C13499621}"/>
          </ac:spMkLst>
        </pc:spChg>
        <pc:spChg chg="add del">
          <ac:chgData name="Sameena Nadaf" userId="S::sameena_nadaf@thbs.com::32111369-b4ee-4c20-9d1c-4029f6272d3c" providerId="AD" clId="Web-{F010E6D1-6A21-47D6-98DC-F1C790641599}" dt="2022-03-03T04:57:06.545" v="252"/>
          <ac:spMkLst>
            <pc:docMk/>
            <pc:sldMk cId="51977641" sldId="270"/>
            <ac:spMk id="45" creationId="{52062B71-C76E-495D-8314-1A1532AC192B}"/>
          </ac:spMkLst>
        </pc:spChg>
        <pc:spChg chg="add">
          <ac:chgData name="Sameena Nadaf" userId="S::sameena_nadaf@thbs.com::32111369-b4ee-4c20-9d1c-4029f6272d3c" providerId="AD" clId="Web-{F010E6D1-6A21-47D6-98DC-F1C790641599}" dt="2022-03-03T04:57:06.623" v="253"/>
          <ac:spMkLst>
            <pc:docMk/>
            <pc:sldMk cId="51977641" sldId="270"/>
            <ac:spMk id="50" creationId="{9401732C-37EE-4B98-A709-9530173F3802}"/>
          </ac:spMkLst>
        </pc:spChg>
        <pc:grpChg chg="add del">
          <ac:chgData name="Sameena Nadaf" userId="S::sameena_nadaf@thbs.com::32111369-b4ee-4c20-9d1c-4029f6272d3c" providerId="AD" clId="Web-{F010E6D1-6A21-47D6-98DC-F1C790641599}" dt="2022-03-03T04:56:16.622" v="244"/>
          <ac:grpSpMkLst>
            <pc:docMk/>
            <pc:sldMk cId="51977641" sldId="270"/>
            <ac:grpSpMk id="9" creationId="{749C117F-F390-437B-ADB0-57E87EFF34F5}"/>
          </ac:grpSpMkLst>
        </pc:grpChg>
        <pc:grpChg chg="add del">
          <ac:chgData name="Sameena Nadaf" userId="S::sameena_nadaf@thbs.com::32111369-b4ee-4c20-9d1c-4029f6272d3c" providerId="AD" clId="Web-{F010E6D1-6A21-47D6-98DC-F1C790641599}" dt="2022-03-03T04:56:16.622" v="244"/>
          <ac:grpSpMkLst>
            <pc:docMk/>
            <pc:sldMk cId="51977641" sldId="270"/>
            <ac:grpSpMk id="19" creationId="{59C7C6ED-4EA1-4532-A820-59A8ADEEE0F9}"/>
          </ac:grpSpMkLst>
        </pc:grpChg>
        <pc:grpChg chg="add del">
          <ac:chgData name="Sameena Nadaf" userId="S::sameena_nadaf@thbs.com::32111369-b4ee-4c20-9d1c-4029f6272d3c" providerId="AD" clId="Web-{F010E6D1-6A21-47D6-98DC-F1C790641599}" dt="2022-03-03T04:56:34.591" v="246"/>
          <ac:grpSpMkLst>
            <pc:docMk/>
            <pc:sldMk cId="51977641" sldId="270"/>
            <ac:grpSpMk id="29" creationId="{749C117F-F390-437B-ADB0-57E87EFF34F5}"/>
          </ac:grpSpMkLst>
        </pc:grpChg>
        <pc:grpChg chg="add del">
          <ac:chgData name="Sameena Nadaf" userId="S::sameena_nadaf@thbs.com::32111369-b4ee-4c20-9d1c-4029f6272d3c" providerId="AD" clId="Web-{F010E6D1-6A21-47D6-98DC-F1C790641599}" dt="2022-03-03T04:56:34.591" v="246"/>
          <ac:grpSpMkLst>
            <pc:docMk/>
            <pc:sldMk cId="51977641" sldId="270"/>
            <ac:grpSpMk id="32" creationId="{654E48C8-2A00-4C54-BC9C-B18EE49E9C13}"/>
          </ac:grpSpMkLst>
        </pc:grpChg>
        <pc:grpChg chg="add del">
          <ac:chgData name="Sameena Nadaf" userId="S::sameena_nadaf@thbs.com::32111369-b4ee-4c20-9d1c-4029f6272d3c" providerId="AD" clId="Web-{F010E6D1-6A21-47D6-98DC-F1C790641599}" dt="2022-03-03T04:56:54.967" v="250"/>
          <ac:grpSpMkLst>
            <pc:docMk/>
            <pc:sldMk cId="51977641" sldId="270"/>
            <ac:grpSpMk id="34" creationId="{03E8C8A2-D2DA-42F8-84AA-AC5AB4251D29}"/>
          </ac:grpSpMkLst>
        </pc:grpChg>
        <pc:grpChg chg="add del">
          <ac:chgData name="Sameena Nadaf" userId="S::sameena_nadaf@thbs.com::32111369-b4ee-4c20-9d1c-4029f6272d3c" providerId="AD" clId="Web-{F010E6D1-6A21-47D6-98DC-F1C790641599}" dt="2022-03-03T04:56:54.967" v="250"/>
          <ac:grpSpMkLst>
            <pc:docMk/>
            <pc:sldMk cId="51977641" sldId="270"/>
            <ac:grpSpMk id="37" creationId="{BB728A18-FF26-43E9-AF31-9608EBA3D5C7}"/>
          </ac:grpSpMkLst>
        </pc:grpChg>
        <pc:grpChg chg="add del">
          <ac:chgData name="Sameena Nadaf" userId="S::sameena_nadaf@thbs.com::32111369-b4ee-4c20-9d1c-4029f6272d3c" providerId="AD" clId="Web-{F010E6D1-6A21-47D6-98DC-F1C790641599}" dt="2022-03-03T04:57:06.545" v="252"/>
          <ac:grpSpMkLst>
            <pc:docMk/>
            <pc:sldMk cId="51977641" sldId="270"/>
            <ac:grpSpMk id="41" creationId="{03E8C8A2-D2DA-42F8-84AA-AC5AB4251D29}"/>
          </ac:grpSpMkLst>
        </pc:grpChg>
        <pc:grpChg chg="add del">
          <ac:chgData name="Sameena Nadaf" userId="S::sameena_nadaf@thbs.com::32111369-b4ee-4c20-9d1c-4029f6272d3c" providerId="AD" clId="Web-{F010E6D1-6A21-47D6-98DC-F1C790641599}" dt="2022-03-03T04:57:06.545" v="252"/>
          <ac:grpSpMkLst>
            <pc:docMk/>
            <pc:sldMk cId="51977641" sldId="270"/>
            <ac:grpSpMk id="44" creationId="{20F7ACBD-1BAA-4CBC-A561-880B5E556F35}"/>
          </ac:grpSpMkLst>
        </pc:grpChg>
        <pc:grpChg chg="add">
          <ac:chgData name="Sameena Nadaf" userId="S::sameena_nadaf@thbs.com::32111369-b4ee-4c20-9d1c-4029f6272d3c" providerId="AD" clId="Web-{F010E6D1-6A21-47D6-98DC-F1C790641599}" dt="2022-03-03T04:57:06.623" v="253"/>
          <ac:grpSpMkLst>
            <pc:docMk/>
            <pc:sldMk cId="51977641" sldId="270"/>
            <ac:grpSpMk id="48" creationId="{749C117F-F390-437B-ADB0-57E87EFF34F5}"/>
          </ac:grpSpMkLst>
        </pc:grpChg>
        <pc:grpChg chg="add">
          <ac:chgData name="Sameena Nadaf" userId="S::sameena_nadaf@thbs.com::32111369-b4ee-4c20-9d1c-4029f6272d3c" providerId="AD" clId="Web-{F010E6D1-6A21-47D6-98DC-F1C790641599}" dt="2022-03-03T04:57:06.623" v="253"/>
          <ac:grpSpMkLst>
            <pc:docMk/>
            <pc:sldMk cId="51977641" sldId="270"/>
            <ac:grpSpMk id="51" creationId="{654E48C8-2A00-4C54-BC9C-B18EE49E9C13}"/>
          </ac:grpSpMkLst>
        </pc:grpChg>
        <pc:picChg chg="add mod modCrop">
          <ac:chgData name="Sameena Nadaf" userId="S::sameena_nadaf@thbs.com::32111369-b4ee-4c20-9d1c-4029f6272d3c" providerId="AD" clId="Web-{F010E6D1-6A21-47D6-98DC-F1C790641599}" dt="2022-03-03T04:57:49.764" v="257" actId="14100"/>
          <ac:picMkLst>
            <pc:docMk/>
            <pc:sldMk cId="51977641" sldId="270"/>
            <ac:picMk id="4" creationId="{A92754E8-BE1C-4DD6-8669-8834EB775C38}"/>
          </ac:picMkLst>
        </pc:picChg>
        <pc:cxnChg chg="add del">
          <ac:chgData name="Sameena Nadaf" userId="S::sameena_nadaf@thbs.com::32111369-b4ee-4c20-9d1c-4029f6272d3c" providerId="AD" clId="Web-{F010E6D1-6A21-47D6-98DC-F1C790641599}" dt="2022-03-03T04:56:16.622" v="244"/>
          <ac:cxnSpMkLst>
            <pc:docMk/>
            <pc:sldMk cId="51977641" sldId="270"/>
            <ac:cxnSpMk id="15" creationId="{20742BC3-654B-4E41-9A6A-73A42E477639}"/>
          </ac:cxnSpMkLst>
        </pc:cxnChg>
        <pc:cxnChg chg="add del">
          <ac:chgData name="Sameena Nadaf" userId="S::sameena_nadaf@thbs.com::32111369-b4ee-4c20-9d1c-4029f6272d3c" providerId="AD" clId="Web-{F010E6D1-6A21-47D6-98DC-F1C790641599}" dt="2022-03-03T04:56:16.622" v="244"/>
          <ac:cxnSpMkLst>
            <pc:docMk/>
            <pc:sldMk cId="51977641" sldId="270"/>
            <ac:cxnSpMk id="27" creationId="{B8D6659D-FA60-4C6D-A9F6-063E294AA159}"/>
          </ac:cxnSpMkLst>
        </pc:cxnChg>
        <pc:cxnChg chg="add del">
          <ac:chgData name="Sameena Nadaf" userId="S::sameena_nadaf@thbs.com::32111369-b4ee-4c20-9d1c-4029f6272d3c" providerId="AD" clId="Web-{F010E6D1-6A21-47D6-98DC-F1C790641599}" dt="2022-03-03T04:56:34.591" v="246"/>
          <ac:cxnSpMkLst>
            <pc:docMk/>
            <pc:sldMk cId="51977641" sldId="270"/>
            <ac:cxnSpMk id="30" creationId="{20742BC3-654B-4E41-9A6A-73A42E477639}"/>
          </ac:cxnSpMkLst>
        </pc:cxnChg>
        <pc:cxnChg chg="add del">
          <ac:chgData name="Sameena Nadaf" userId="S::sameena_nadaf@thbs.com::32111369-b4ee-4c20-9d1c-4029f6272d3c" providerId="AD" clId="Web-{F010E6D1-6A21-47D6-98DC-F1C790641599}" dt="2022-03-03T04:56:54.967" v="250"/>
          <ac:cxnSpMkLst>
            <pc:docMk/>
            <pc:sldMk cId="51977641" sldId="270"/>
            <ac:cxnSpMk id="35" creationId="{0DFD28A6-39F3-425F-8050-E5BF1B4523B2}"/>
          </ac:cxnSpMkLst>
        </pc:cxnChg>
        <pc:cxnChg chg="add del">
          <ac:chgData name="Sameena Nadaf" userId="S::sameena_nadaf@thbs.com::32111369-b4ee-4c20-9d1c-4029f6272d3c" providerId="AD" clId="Web-{F010E6D1-6A21-47D6-98DC-F1C790641599}" dt="2022-03-03T04:56:54.967" v="250"/>
          <ac:cxnSpMkLst>
            <pc:docMk/>
            <pc:sldMk cId="51977641" sldId="270"/>
            <ac:cxnSpMk id="39" creationId="{10A370BF-9768-4FA0-8887-C3777F3A9C9C}"/>
          </ac:cxnSpMkLst>
        </pc:cxnChg>
        <pc:cxnChg chg="add del">
          <ac:chgData name="Sameena Nadaf" userId="S::sameena_nadaf@thbs.com::32111369-b4ee-4c20-9d1c-4029f6272d3c" providerId="AD" clId="Web-{F010E6D1-6A21-47D6-98DC-F1C790641599}" dt="2022-03-03T04:57:06.545" v="252"/>
          <ac:cxnSpMkLst>
            <pc:docMk/>
            <pc:sldMk cId="51977641" sldId="270"/>
            <ac:cxnSpMk id="42" creationId="{0DFD28A6-39F3-425F-8050-E5BF1B4523B2}"/>
          </ac:cxnSpMkLst>
        </pc:cxnChg>
        <pc:cxnChg chg="add del">
          <ac:chgData name="Sameena Nadaf" userId="S::sameena_nadaf@thbs.com::32111369-b4ee-4c20-9d1c-4029f6272d3c" providerId="AD" clId="Web-{F010E6D1-6A21-47D6-98DC-F1C790641599}" dt="2022-03-03T04:57:06.545" v="252"/>
          <ac:cxnSpMkLst>
            <pc:docMk/>
            <pc:sldMk cId="51977641" sldId="270"/>
            <ac:cxnSpMk id="46" creationId="{647A3FF6-0F12-488B-A6E0-44B0E7CA4CCC}"/>
          </ac:cxnSpMkLst>
        </pc:cxnChg>
        <pc:cxnChg chg="add">
          <ac:chgData name="Sameena Nadaf" userId="S::sameena_nadaf@thbs.com::32111369-b4ee-4c20-9d1c-4029f6272d3c" providerId="AD" clId="Web-{F010E6D1-6A21-47D6-98DC-F1C790641599}" dt="2022-03-03T04:57:06.623" v="253"/>
          <ac:cxnSpMkLst>
            <pc:docMk/>
            <pc:sldMk cId="51977641" sldId="270"/>
            <ac:cxnSpMk id="49" creationId="{20742BC3-654B-4E41-9A6A-73A42E477639}"/>
          </ac:cxnSpMkLst>
        </pc:cxnChg>
      </pc:sldChg>
      <pc:sldChg chg="mod modClrScheme chgLayout">
        <pc:chgData name="Sameena Nadaf" userId="S::sameena_nadaf@thbs.com::32111369-b4ee-4c20-9d1c-4029f6272d3c" providerId="AD" clId="Web-{F010E6D1-6A21-47D6-98DC-F1C790641599}" dt="2022-03-03T04:22:45.896" v="1"/>
        <pc:sldMkLst>
          <pc:docMk/>
          <pc:sldMk cId="3482787977" sldId="270"/>
        </pc:sldMkLst>
      </pc:sldChg>
      <pc:sldChg chg="new">
        <pc:chgData name="Sameena Nadaf" userId="S::sameena_nadaf@thbs.com::32111369-b4ee-4c20-9d1c-4029f6272d3c" providerId="AD" clId="Web-{F010E6D1-6A21-47D6-98DC-F1C790641599}" dt="2022-03-03T05:00:40.157" v="258"/>
        <pc:sldMkLst>
          <pc:docMk/>
          <pc:sldMk cId="1847127821" sldId="271"/>
        </pc:sldMkLst>
      </pc:sldChg>
      <pc:sldChg chg="addSp delSp modSp add replId">
        <pc:chgData name="Sameena Nadaf" userId="S::sameena_nadaf@thbs.com::32111369-b4ee-4c20-9d1c-4029f6272d3c" providerId="AD" clId="Web-{F010E6D1-6A21-47D6-98DC-F1C790641599}" dt="2022-03-03T05:01:47.157" v="271"/>
        <pc:sldMkLst>
          <pc:docMk/>
          <pc:sldMk cId="3056812488" sldId="272"/>
        </pc:sldMkLst>
        <pc:spChg chg="mod">
          <ac:chgData name="Sameena Nadaf" userId="S::sameena_nadaf@thbs.com::32111369-b4ee-4c20-9d1c-4029f6272d3c" providerId="AD" clId="Web-{F010E6D1-6A21-47D6-98DC-F1C790641599}" dt="2022-03-03T05:01:47.157" v="271"/>
          <ac:spMkLst>
            <pc:docMk/>
            <pc:sldMk cId="3056812488" sldId="272"/>
            <ac:spMk id="2" creationId="{CC9083A4-8D10-4B88-BD65-FC579D0FD5C2}"/>
          </ac:spMkLst>
        </pc:spChg>
        <pc:spChg chg="del">
          <ac:chgData name="Sameena Nadaf" userId="S::sameena_nadaf@thbs.com::32111369-b4ee-4c20-9d1c-4029f6272d3c" providerId="AD" clId="Web-{F010E6D1-6A21-47D6-98DC-F1C790641599}" dt="2022-03-03T05:01:47.157" v="271"/>
          <ac:spMkLst>
            <pc:docMk/>
            <pc:sldMk cId="3056812488" sldId="272"/>
            <ac:spMk id="50" creationId="{9401732C-37EE-4B98-A709-9530173F3802}"/>
          </ac:spMkLst>
        </pc:spChg>
        <pc:spChg chg="add">
          <ac:chgData name="Sameena Nadaf" userId="S::sameena_nadaf@thbs.com::32111369-b4ee-4c20-9d1c-4029f6272d3c" providerId="AD" clId="Web-{F010E6D1-6A21-47D6-98DC-F1C790641599}" dt="2022-03-03T05:01:47.157" v="271"/>
          <ac:spMkLst>
            <pc:docMk/>
            <pc:sldMk cId="3056812488" sldId="272"/>
            <ac:spMk id="64" creationId="{575E71FA-50BD-43F8-8C98-04339283A93D}"/>
          </ac:spMkLst>
        </pc:spChg>
        <pc:spChg chg="add">
          <ac:chgData name="Sameena Nadaf" userId="S::sameena_nadaf@thbs.com::32111369-b4ee-4c20-9d1c-4029f6272d3c" providerId="AD" clId="Web-{F010E6D1-6A21-47D6-98DC-F1C790641599}" dt="2022-03-03T05:01:47.157" v="271"/>
          <ac:spMkLst>
            <pc:docMk/>
            <pc:sldMk cId="3056812488" sldId="272"/>
            <ac:spMk id="72" creationId="{E89B1776-F953-4C0F-8E85-E9C66B1EF003}"/>
          </ac:spMkLst>
        </pc:spChg>
        <pc:grpChg chg="del">
          <ac:chgData name="Sameena Nadaf" userId="S::sameena_nadaf@thbs.com::32111369-b4ee-4c20-9d1c-4029f6272d3c" providerId="AD" clId="Web-{F010E6D1-6A21-47D6-98DC-F1C790641599}" dt="2022-03-03T05:01:47.157" v="271"/>
          <ac:grpSpMkLst>
            <pc:docMk/>
            <pc:sldMk cId="3056812488" sldId="272"/>
            <ac:grpSpMk id="48" creationId="{749C117F-F390-437B-ADB0-57E87EFF34F5}"/>
          </ac:grpSpMkLst>
        </pc:grpChg>
        <pc:grpChg chg="del">
          <ac:chgData name="Sameena Nadaf" userId="S::sameena_nadaf@thbs.com::32111369-b4ee-4c20-9d1c-4029f6272d3c" providerId="AD" clId="Web-{F010E6D1-6A21-47D6-98DC-F1C790641599}" dt="2022-03-03T05:01:47.157" v="271"/>
          <ac:grpSpMkLst>
            <pc:docMk/>
            <pc:sldMk cId="3056812488" sldId="272"/>
            <ac:grpSpMk id="51" creationId="{654E48C8-2A00-4C54-BC9C-B18EE49E9C13}"/>
          </ac:grpSpMkLst>
        </pc:grpChg>
        <pc:grpChg chg="add">
          <ac:chgData name="Sameena Nadaf" userId="S::sameena_nadaf@thbs.com::32111369-b4ee-4c20-9d1c-4029f6272d3c" providerId="AD" clId="Web-{F010E6D1-6A21-47D6-98DC-F1C790641599}" dt="2022-03-03T05:01:47.157" v="271"/>
          <ac:grpSpMkLst>
            <pc:docMk/>
            <pc:sldMk cId="3056812488" sldId="272"/>
            <ac:grpSpMk id="56" creationId="{749C117F-F390-437B-ADB0-57E87EFF34F5}"/>
          </ac:grpSpMkLst>
        </pc:grpChg>
        <pc:grpChg chg="add">
          <ac:chgData name="Sameena Nadaf" userId="S::sameena_nadaf@thbs.com::32111369-b4ee-4c20-9d1c-4029f6272d3c" providerId="AD" clId="Web-{F010E6D1-6A21-47D6-98DC-F1C790641599}" dt="2022-03-03T05:01:47.157" v="271"/>
          <ac:grpSpMkLst>
            <pc:docMk/>
            <pc:sldMk cId="3056812488" sldId="272"/>
            <ac:grpSpMk id="66" creationId="{CF1AA7F6-A589-4BC8-BC72-2CA6DC908398}"/>
          </ac:grpSpMkLst>
        </pc:grpChg>
        <pc:picChg chg="add mod">
          <ac:chgData name="Sameena Nadaf" userId="S::sameena_nadaf@thbs.com::32111369-b4ee-4c20-9d1c-4029f6272d3c" providerId="AD" clId="Web-{F010E6D1-6A21-47D6-98DC-F1C790641599}" dt="2022-03-03T05:01:47.157" v="271"/>
          <ac:picMkLst>
            <pc:docMk/>
            <pc:sldMk cId="3056812488" sldId="272"/>
            <ac:picMk id="3" creationId="{531C45DA-C39E-47D6-99A0-F0B51C0A8876}"/>
          </ac:picMkLst>
        </pc:picChg>
        <pc:picChg chg="del">
          <ac:chgData name="Sameena Nadaf" userId="S::sameena_nadaf@thbs.com::32111369-b4ee-4c20-9d1c-4029f6272d3c" providerId="AD" clId="Web-{F010E6D1-6A21-47D6-98DC-F1C790641599}" dt="2022-03-03T05:01:28.407" v="268"/>
          <ac:picMkLst>
            <pc:docMk/>
            <pc:sldMk cId="3056812488" sldId="272"/>
            <ac:picMk id="4" creationId="{A92754E8-BE1C-4DD6-8669-8834EB775C38}"/>
          </ac:picMkLst>
        </pc:picChg>
        <pc:cxnChg chg="del">
          <ac:chgData name="Sameena Nadaf" userId="S::sameena_nadaf@thbs.com::32111369-b4ee-4c20-9d1c-4029f6272d3c" providerId="AD" clId="Web-{F010E6D1-6A21-47D6-98DC-F1C790641599}" dt="2022-03-03T05:01:47.157" v="271"/>
          <ac:cxnSpMkLst>
            <pc:docMk/>
            <pc:sldMk cId="3056812488" sldId="272"/>
            <ac:cxnSpMk id="49" creationId="{20742BC3-654B-4E41-9A6A-73A42E477639}"/>
          </ac:cxnSpMkLst>
        </pc:cxnChg>
        <pc:cxnChg chg="add">
          <ac:chgData name="Sameena Nadaf" userId="S::sameena_nadaf@thbs.com::32111369-b4ee-4c20-9d1c-4029f6272d3c" providerId="AD" clId="Web-{F010E6D1-6A21-47D6-98DC-F1C790641599}" dt="2022-03-03T05:01:47.157" v="271"/>
          <ac:cxnSpMkLst>
            <pc:docMk/>
            <pc:sldMk cId="3056812488" sldId="272"/>
            <ac:cxnSpMk id="62" creationId="{20742BC3-654B-4E41-9A6A-73A42E477639}"/>
          </ac:cxnSpMkLst>
        </pc:cxnChg>
        <pc:cxnChg chg="add">
          <ac:chgData name="Sameena Nadaf" userId="S::sameena_nadaf@thbs.com::32111369-b4ee-4c20-9d1c-4029f6272d3c" providerId="AD" clId="Web-{F010E6D1-6A21-47D6-98DC-F1C790641599}" dt="2022-03-03T05:01:47.157" v="271"/>
          <ac:cxnSpMkLst>
            <pc:docMk/>
            <pc:sldMk cId="3056812488" sldId="272"/>
            <ac:cxnSpMk id="74" creationId="{997356D0-D934-42B9-8291-DF34A3AC0CFE}"/>
          </ac:cxnSpMkLst>
        </pc:cxnChg>
      </pc:sldChg>
      <pc:sldMasterChg chg="del delSldLayout">
        <pc:chgData name="Sameena Nadaf" userId="S::sameena_nadaf@thbs.com::32111369-b4ee-4c20-9d1c-4029f6272d3c" providerId="AD" clId="Web-{F010E6D1-6A21-47D6-98DC-F1C790641599}" dt="2022-03-03T04:22:40.255" v="0"/>
        <pc:sldMasterMkLst>
          <pc:docMk/>
          <pc:sldMasterMk cId="1796229118" sldId="2147483788"/>
        </pc:sldMasterMkLst>
        <pc:sldLayoutChg chg="del">
          <pc:chgData name="Sameena Nadaf" userId="S::sameena_nadaf@thbs.com::32111369-b4ee-4c20-9d1c-4029f6272d3c" providerId="AD" clId="Web-{F010E6D1-6A21-47D6-98DC-F1C790641599}" dt="2022-03-03T04:22:40.255" v="0"/>
          <pc:sldLayoutMkLst>
            <pc:docMk/>
            <pc:sldMasterMk cId="1796229118" sldId="2147483788"/>
            <pc:sldLayoutMk cId="1735147496" sldId="2147483789"/>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1620623963" sldId="2147483790"/>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4215985513" sldId="2147483791"/>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2219830972" sldId="2147483792"/>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2393024221" sldId="2147483793"/>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3329184170" sldId="2147483794"/>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1561525172" sldId="2147483795"/>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1948579735" sldId="2147483796"/>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2565275298" sldId="2147483797"/>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2545554550" sldId="2147483798"/>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4023420090" sldId="2147483799"/>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3072917157" sldId="2147483800"/>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2881209729" sldId="2147483801"/>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3781041362" sldId="2147483802"/>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671572212" sldId="2147483803"/>
          </pc:sldLayoutMkLst>
        </pc:sldLayoutChg>
        <pc:sldLayoutChg chg="del">
          <pc:chgData name="Sameena Nadaf" userId="S::sameena_nadaf@thbs.com::32111369-b4ee-4c20-9d1c-4029f6272d3c" providerId="AD" clId="Web-{F010E6D1-6A21-47D6-98DC-F1C790641599}" dt="2022-03-03T04:22:40.255" v="0"/>
          <pc:sldLayoutMkLst>
            <pc:docMk/>
            <pc:sldMasterMk cId="1796229118" sldId="2147483788"/>
            <pc:sldLayoutMk cId="3918486994" sldId="2147483804"/>
          </pc:sldLayoutMkLst>
        </pc:sldLayoutChg>
      </pc:sldMasterChg>
      <pc:sldMasterChg chg="add del modTransition addSldLayout delSldLayout modSldLayout">
        <pc:chgData name="Sameena Nadaf" userId="S::sameena_nadaf@thbs.com::32111369-b4ee-4c20-9d1c-4029f6272d3c" providerId="AD" clId="Web-{F010E6D1-6A21-47D6-98DC-F1C790641599}" dt="2022-03-03T04:22:45.896" v="1"/>
        <pc:sldMasterMkLst>
          <pc:docMk/>
          <pc:sldMasterMk cId="3514811557" sldId="2147483805"/>
        </pc:sldMasterMkLst>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1867463049" sldId="2147483806"/>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3032316663" sldId="2147483807"/>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2693333209" sldId="2147483808"/>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3730632410" sldId="2147483809"/>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3281484970" sldId="2147483810"/>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4290947578" sldId="2147483811"/>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844567881" sldId="2147483812"/>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3667626329" sldId="2147483813"/>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3268778402" sldId="2147483814"/>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2549696069" sldId="2147483815"/>
          </pc:sldLayoutMkLst>
        </pc:sldLayoutChg>
        <pc:sldLayoutChg chg="add del mod replId">
          <pc:chgData name="Sameena Nadaf" userId="S::sameena_nadaf@thbs.com::32111369-b4ee-4c20-9d1c-4029f6272d3c" providerId="AD" clId="Web-{F010E6D1-6A21-47D6-98DC-F1C790641599}" dt="2022-03-03T04:22:45.896" v="1"/>
          <pc:sldLayoutMkLst>
            <pc:docMk/>
            <pc:sldMasterMk cId="3514811557" sldId="2147483805"/>
            <pc:sldLayoutMk cId="2680283219" sldId="2147483816"/>
          </pc:sldLayoutMkLst>
        </pc:sldLayoutChg>
      </pc:sldMasterChg>
      <pc:sldMasterChg chg="add modTransition addSldLayout modSldLayout">
        <pc:chgData name="Sameena Nadaf" userId="S::sameena_nadaf@thbs.com::32111369-b4ee-4c20-9d1c-4029f6272d3c" providerId="AD" clId="Web-{F010E6D1-6A21-47D6-98DC-F1C790641599}" dt="2022-03-03T04:22:45.896" v="1"/>
        <pc:sldMasterMkLst>
          <pc:docMk/>
          <pc:sldMasterMk cId="1753130021" sldId="2147483817"/>
        </pc:sldMasterMkLst>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508451158" sldId="2147483818"/>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983150194" sldId="2147483819"/>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976513432" sldId="2147483820"/>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3920677562" sldId="2147483821"/>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4124014774" sldId="2147483822"/>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4078414541" sldId="2147483823"/>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3562198715" sldId="2147483824"/>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2127246987" sldId="2147483825"/>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1386348631" sldId="2147483826"/>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799993271" sldId="2147483827"/>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1533344619" sldId="2147483828"/>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3940263914" sldId="2147483829"/>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2513518052" sldId="2147483830"/>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1814396629" sldId="2147483831"/>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367773551" sldId="2147483832"/>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1987963242" sldId="2147483833"/>
          </pc:sldLayoutMkLst>
        </pc:sldLayoutChg>
        <pc:sldLayoutChg chg="add mod replId">
          <pc:chgData name="Sameena Nadaf" userId="S::sameena_nadaf@thbs.com::32111369-b4ee-4c20-9d1c-4029f6272d3c" providerId="AD" clId="Web-{F010E6D1-6A21-47D6-98DC-F1C790641599}" dt="2022-03-03T04:22:45.896" v="1"/>
          <pc:sldLayoutMkLst>
            <pc:docMk/>
            <pc:sldMasterMk cId="1753130021" sldId="2147483817"/>
            <pc:sldLayoutMk cId="1948274187" sldId="2147483834"/>
          </pc:sldLayoutMkLst>
        </pc:sldLayoutChg>
      </pc:sldMasterChg>
    </pc:docChg>
  </pc:docChgLst>
  <pc:docChgLst>
    <pc:chgData name="Hemanth Harish" userId="S::hemanth_harish@thbs.com::fc1c294f-13f0-4a03-9b25-4e190ef973f1" providerId="AD" clId="Web-{0BEB86A7-1B7D-48B5-BE11-5818A5591F99}"/>
    <pc:docChg chg="addSld delSld modSld sldOrd">
      <pc:chgData name="Hemanth Harish" userId="S::hemanth_harish@thbs.com::fc1c294f-13f0-4a03-9b25-4e190ef973f1" providerId="AD" clId="Web-{0BEB86A7-1B7D-48B5-BE11-5818A5591F99}" dt="2022-03-03T05:13:50.091" v="177"/>
      <pc:docMkLst>
        <pc:docMk/>
      </pc:docMkLst>
      <pc:sldChg chg="delSp modSp">
        <pc:chgData name="Hemanth Harish" userId="S::hemanth_harish@thbs.com::fc1c294f-13f0-4a03-9b25-4e190ef973f1" providerId="AD" clId="Web-{0BEB86A7-1B7D-48B5-BE11-5818A5591F99}" dt="2022-03-03T04:28:57.037" v="33" actId="1076"/>
        <pc:sldMkLst>
          <pc:docMk/>
          <pc:sldMk cId="4239582278" sldId="258"/>
        </pc:sldMkLst>
        <pc:spChg chg="mod">
          <ac:chgData name="Hemanth Harish" userId="S::hemanth_harish@thbs.com::fc1c294f-13f0-4a03-9b25-4e190ef973f1" providerId="AD" clId="Web-{0BEB86A7-1B7D-48B5-BE11-5818A5591F99}" dt="2022-03-03T04:28:33.131" v="27" actId="1076"/>
          <ac:spMkLst>
            <pc:docMk/>
            <pc:sldMk cId="4239582278" sldId="258"/>
            <ac:spMk id="4" creationId="{00000000-0000-0000-0000-000000000000}"/>
          </ac:spMkLst>
        </pc:spChg>
        <pc:spChg chg="mod">
          <ac:chgData name="Hemanth Harish" userId="S::hemanth_harish@thbs.com::fc1c294f-13f0-4a03-9b25-4e190ef973f1" providerId="AD" clId="Web-{0BEB86A7-1B7D-48B5-BE11-5818A5591F99}" dt="2022-03-03T04:28:57.037" v="33" actId="1076"/>
          <ac:spMkLst>
            <pc:docMk/>
            <pc:sldMk cId="4239582278" sldId="258"/>
            <ac:spMk id="5" creationId="{00000000-0000-0000-0000-000000000000}"/>
          </ac:spMkLst>
        </pc:spChg>
        <pc:cxnChg chg="del">
          <ac:chgData name="Hemanth Harish" userId="S::hemanth_harish@thbs.com::fc1c294f-13f0-4a03-9b25-4e190ef973f1" providerId="AD" clId="Web-{0BEB86A7-1B7D-48B5-BE11-5818A5591F99}" dt="2022-03-03T04:28:28.787" v="26"/>
          <ac:cxnSpMkLst>
            <pc:docMk/>
            <pc:sldMk cId="4239582278" sldId="258"/>
            <ac:cxnSpMk id="7" creationId="{00000000-0000-0000-0000-000000000000}"/>
          </ac:cxnSpMkLst>
        </pc:cxnChg>
      </pc:sldChg>
      <pc:sldChg chg="delSp modSp">
        <pc:chgData name="Hemanth Harish" userId="S::hemanth_harish@thbs.com::fc1c294f-13f0-4a03-9b25-4e190ef973f1" providerId="AD" clId="Web-{0BEB86A7-1B7D-48B5-BE11-5818A5591F99}" dt="2022-03-03T04:30:45.055" v="38" actId="1076"/>
        <pc:sldMkLst>
          <pc:docMk/>
          <pc:sldMk cId="296355934" sldId="259"/>
        </pc:sldMkLst>
        <pc:spChg chg="mod">
          <ac:chgData name="Hemanth Harish" userId="S::hemanth_harish@thbs.com::fc1c294f-13f0-4a03-9b25-4e190ef973f1" providerId="AD" clId="Web-{0BEB86A7-1B7D-48B5-BE11-5818A5591F99}" dt="2022-03-03T04:29:41.288" v="35" actId="1076"/>
          <ac:spMkLst>
            <pc:docMk/>
            <pc:sldMk cId="296355934" sldId="259"/>
            <ac:spMk id="2" creationId="{00000000-0000-0000-0000-000000000000}"/>
          </ac:spMkLst>
        </pc:spChg>
        <pc:spChg chg="mod">
          <ac:chgData name="Hemanth Harish" userId="S::hemanth_harish@thbs.com::fc1c294f-13f0-4a03-9b25-4e190ef973f1" providerId="AD" clId="Web-{0BEB86A7-1B7D-48B5-BE11-5818A5591F99}" dt="2022-03-03T04:30:45.055" v="38" actId="1076"/>
          <ac:spMkLst>
            <pc:docMk/>
            <pc:sldMk cId="296355934" sldId="259"/>
            <ac:spMk id="13" creationId="{00000000-0000-0000-0000-000000000000}"/>
          </ac:spMkLst>
        </pc:spChg>
        <pc:cxnChg chg="del mod">
          <ac:chgData name="Hemanth Harish" userId="S::hemanth_harish@thbs.com::fc1c294f-13f0-4a03-9b25-4e190ef973f1" providerId="AD" clId="Web-{0BEB86A7-1B7D-48B5-BE11-5818A5591F99}" dt="2022-03-03T04:29:46.023" v="36"/>
          <ac:cxnSpMkLst>
            <pc:docMk/>
            <pc:sldMk cId="296355934" sldId="259"/>
            <ac:cxnSpMk id="15" creationId="{00000000-0000-0000-0000-000000000000}"/>
          </ac:cxnSpMkLst>
        </pc:cxnChg>
      </pc:sldChg>
      <pc:sldChg chg="addSp delSp modSp del mod ord modClrScheme chgLayout">
        <pc:chgData name="Hemanth Harish" userId="S::hemanth_harish@thbs.com::fc1c294f-13f0-4a03-9b25-4e190ef973f1" providerId="AD" clId="Web-{0BEB86A7-1B7D-48B5-BE11-5818A5591F99}" dt="2022-03-03T05:12:11.605" v="174"/>
        <pc:sldMkLst>
          <pc:docMk/>
          <pc:sldMk cId="4100167548" sldId="262"/>
        </pc:sldMkLst>
        <pc:spChg chg="add del mod ord">
          <ac:chgData name="Hemanth Harish" userId="S::hemanth_harish@thbs.com::fc1c294f-13f0-4a03-9b25-4e190ef973f1" providerId="AD" clId="Web-{0BEB86A7-1B7D-48B5-BE11-5818A5591F99}" dt="2022-03-03T04:42:27.861" v="71"/>
          <ac:spMkLst>
            <pc:docMk/>
            <pc:sldMk cId="4100167548" sldId="262"/>
            <ac:spMk id="2" creationId="{29B01592-CE25-4156-9EA3-3313D4BF53D1}"/>
          </ac:spMkLst>
        </pc:spChg>
      </pc:sldChg>
      <pc:sldChg chg="addSp delSp modSp mod ord modClrScheme chgLayout">
        <pc:chgData name="Hemanth Harish" userId="S::hemanth_harish@thbs.com::fc1c294f-13f0-4a03-9b25-4e190ef973f1" providerId="AD" clId="Web-{0BEB86A7-1B7D-48B5-BE11-5818A5591F99}" dt="2022-03-03T05:11:12.307" v="172" actId="14100"/>
        <pc:sldMkLst>
          <pc:docMk/>
          <pc:sldMk cId="3015357818" sldId="264"/>
        </pc:sldMkLst>
        <pc:spChg chg="add del mod ord">
          <ac:chgData name="Hemanth Harish" userId="S::hemanth_harish@thbs.com::fc1c294f-13f0-4a03-9b25-4e190ef973f1" providerId="AD" clId="Web-{0BEB86A7-1B7D-48B5-BE11-5818A5591F99}" dt="2022-03-03T04:33:28.276" v="56"/>
          <ac:spMkLst>
            <pc:docMk/>
            <pc:sldMk cId="3015357818" sldId="264"/>
            <ac:spMk id="2" creationId="{ED865133-F294-4D83-A43D-311AE28822A0}"/>
          </ac:spMkLst>
        </pc:spChg>
        <pc:spChg chg="add del mod ord">
          <ac:chgData name="Hemanth Harish" userId="S::hemanth_harish@thbs.com::fc1c294f-13f0-4a03-9b25-4e190ef973f1" providerId="AD" clId="Web-{0BEB86A7-1B7D-48B5-BE11-5818A5591F99}" dt="2022-03-03T04:33:28.276" v="56"/>
          <ac:spMkLst>
            <pc:docMk/>
            <pc:sldMk cId="3015357818" sldId="264"/>
            <ac:spMk id="4" creationId="{61835C50-98A0-4C0E-A7C6-046163314E17}"/>
          </ac:spMkLst>
        </pc:spChg>
        <pc:spChg chg="add del mod">
          <ac:chgData name="Hemanth Harish" userId="S::hemanth_harish@thbs.com::fc1c294f-13f0-4a03-9b25-4e190ef973f1" providerId="AD" clId="Web-{0BEB86A7-1B7D-48B5-BE11-5818A5591F99}" dt="2022-03-03T04:33:48.542" v="62"/>
          <ac:spMkLst>
            <pc:docMk/>
            <pc:sldMk cId="3015357818" sldId="264"/>
            <ac:spMk id="5" creationId="{B3EB225C-79FF-453C-833A-7A4B8ED937DF}"/>
          </ac:spMkLst>
        </pc:spChg>
        <pc:spChg chg="mod">
          <ac:chgData name="Hemanth Harish" userId="S::hemanth_harish@thbs.com::fc1c294f-13f0-4a03-9b25-4e190ef973f1" providerId="AD" clId="Web-{0BEB86A7-1B7D-48B5-BE11-5818A5591F99}" dt="2022-03-03T04:34:24.651" v="65" actId="20577"/>
          <ac:spMkLst>
            <pc:docMk/>
            <pc:sldMk cId="3015357818" sldId="264"/>
            <ac:spMk id="6" creationId="{00000000-0000-0000-0000-000000000000}"/>
          </ac:spMkLst>
        </pc:spChg>
        <pc:spChg chg="mod">
          <ac:chgData name="Hemanth Harish" userId="S::hemanth_harish@thbs.com::fc1c294f-13f0-4a03-9b25-4e190ef973f1" providerId="AD" clId="Web-{0BEB86A7-1B7D-48B5-BE11-5818A5591F99}" dt="2022-03-03T04:34:31.792" v="67" actId="20577"/>
          <ac:spMkLst>
            <pc:docMk/>
            <pc:sldMk cId="3015357818" sldId="264"/>
            <ac:spMk id="9" creationId="{00000000-0000-0000-0000-000000000000}"/>
          </ac:spMkLst>
        </pc:spChg>
        <pc:spChg chg="add del">
          <ac:chgData name="Hemanth Harish" userId="S::hemanth_harish@thbs.com::fc1c294f-13f0-4a03-9b25-4e190ef973f1" providerId="AD" clId="Web-{0BEB86A7-1B7D-48B5-BE11-5818A5591F99}" dt="2022-03-03T04:34:43.824" v="68"/>
          <ac:spMkLst>
            <pc:docMk/>
            <pc:sldMk cId="3015357818" sldId="264"/>
            <ac:spMk id="10" creationId="{DE9D5462-617B-4CC6-83FD-1546EF2D8874}"/>
          </ac:spMkLst>
        </pc:spChg>
        <pc:spChg chg="mod">
          <ac:chgData name="Hemanth Harish" userId="S::hemanth_harish@thbs.com::fc1c294f-13f0-4a03-9b25-4e190ef973f1" providerId="AD" clId="Web-{0BEB86A7-1B7D-48B5-BE11-5818A5591F99}" dt="2022-03-03T04:24:48.643" v="7" actId="1076"/>
          <ac:spMkLst>
            <pc:docMk/>
            <pc:sldMk cId="3015357818" sldId="264"/>
            <ac:spMk id="17" creationId="{00000000-0000-0000-0000-000000000000}"/>
          </ac:spMkLst>
        </pc:spChg>
        <pc:picChg chg="del">
          <ac:chgData name="Hemanth Harish" userId="S::hemanth_harish@thbs.com::fc1c294f-13f0-4a03-9b25-4e190ef973f1" providerId="AD" clId="Web-{0BEB86A7-1B7D-48B5-BE11-5818A5591F99}" dt="2022-03-03T04:22:22.485" v="5"/>
          <ac:picMkLst>
            <pc:docMk/>
            <pc:sldMk cId="3015357818" sldId="264"/>
            <ac:picMk id="8" creationId="{00000000-0000-0000-0000-000000000000}"/>
          </ac:picMkLst>
        </pc:picChg>
        <pc:picChg chg="add mod">
          <ac:chgData name="Hemanth Harish" userId="S::hemanth_harish@thbs.com::fc1c294f-13f0-4a03-9b25-4e190ef973f1" providerId="AD" clId="Web-{0BEB86A7-1B7D-48B5-BE11-5818A5591F99}" dt="2022-03-03T05:08:30.524" v="163" actId="14100"/>
          <ac:picMkLst>
            <pc:docMk/>
            <pc:sldMk cId="3015357818" sldId="264"/>
            <ac:picMk id="11" creationId="{9F973966-A409-4BE3-8328-7CE98B484F6A}"/>
          </ac:picMkLst>
        </pc:picChg>
        <pc:picChg chg="add mod">
          <ac:chgData name="Hemanth Harish" userId="S::hemanth_harish@thbs.com::fc1c294f-13f0-4a03-9b25-4e190ef973f1" providerId="AD" clId="Web-{0BEB86A7-1B7D-48B5-BE11-5818A5591F99}" dt="2022-03-03T05:11:12.307" v="172" actId="14100"/>
          <ac:picMkLst>
            <pc:docMk/>
            <pc:sldMk cId="3015357818" sldId="264"/>
            <ac:picMk id="12" creationId="{7A0853F1-6193-4BBB-AD7A-918918A47529}"/>
          </ac:picMkLst>
        </pc:picChg>
      </pc:sldChg>
      <pc:sldChg chg="addSp delSp modSp mod modClrScheme chgLayout">
        <pc:chgData name="Hemanth Harish" userId="S::hemanth_harish@thbs.com::fc1c294f-13f0-4a03-9b25-4e190ef973f1" providerId="AD" clId="Web-{0BEB86A7-1B7D-48B5-BE11-5818A5591F99}" dt="2022-03-03T04:59:30.938" v="136" actId="1076"/>
        <pc:sldMkLst>
          <pc:docMk/>
          <pc:sldMk cId="1099550304" sldId="265"/>
        </pc:sldMkLst>
        <pc:spChg chg="mod">
          <ac:chgData name="Hemanth Harish" userId="S::hemanth_harish@thbs.com::fc1c294f-13f0-4a03-9b25-4e190ef973f1" providerId="AD" clId="Web-{0BEB86A7-1B7D-48B5-BE11-5818A5591F99}" dt="2022-03-03T04:32:10.212" v="44" actId="20577"/>
          <ac:spMkLst>
            <pc:docMk/>
            <pc:sldMk cId="1099550304" sldId="265"/>
            <ac:spMk id="4" creationId="{00000000-0000-0000-0000-000000000000}"/>
          </ac:spMkLst>
        </pc:spChg>
        <pc:spChg chg="add del">
          <ac:chgData name="Hemanth Harish" userId="S::hemanth_harish@thbs.com::fc1c294f-13f0-4a03-9b25-4e190ef973f1" providerId="AD" clId="Web-{0BEB86A7-1B7D-48B5-BE11-5818A5591F99}" dt="2022-03-03T04:59:10.875" v="133"/>
          <ac:spMkLst>
            <pc:docMk/>
            <pc:sldMk cId="1099550304" sldId="265"/>
            <ac:spMk id="9" creationId="{AD7FF74D-06F8-452D-BFB7-DA966F330EB0}"/>
          </ac:spMkLst>
        </pc:spChg>
        <pc:spChg chg="mod">
          <ac:chgData name="Hemanth Harish" userId="S::hemanth_harish@thbs.com::fc1c294f-13f0-4a03-9b25-4e190ef973f1" providerId="AD" clId="Web-{0BEB86A7-1B7D-48B5-BE11-5818A5591F99}" dt="2022-03-03T04:32:19.665" v="47" actId="20577"/>
          <ac:spMkLst>
            <pc:docMk/>
            <pc:sldMk cId="1099550304" sldId="265"/>
            <ac:spMk id="10" creationId="{00000000-0000-0000-0000-000000000000}"/>
          </ac:spMkLst>
        </pc:spChg>
        <pc:spChg chg="add mod">
          <ac:chgData name="Hemanth Harish" userId="S::hemanth_harish@thbs.com::fc1c294f-13f0-4a03-9b25-4e190ef973f1" providerId="AD" clId="Web-{0BEB86A7-1B7D-48B5-BE11-5818A5591F99}" dt="2022-03-03T04:59:30.938" v="136" actId="1076"/>
          <ac:spMkLst>
            <pc:docMk/>
            <pc:sldMk cId="1099550304" sldId="265"/>
            <ac:spMk id="11" creationId="{70126562-EE4A-410D-89B3-9CBBC5377E9B}"/>
          </ac:spMkLst>
        </pc:spChg>
        <pc:picChg chg="add mod">
          <ac:chgData name="Hemanth Harish" userId="S::hemanth_harish@thbs.com::fc1c294f-13f0-4a03-9b25-4e190ef973f1" providerId="AD" clId="Web-{0BEB86A7-1B7D-48B5-BE11-5818A5591F99}" dt="2022-03-03T04:57:30.265" v="122" actId="1076"/>
          <ac:picMkLst>
            <pc:docMk/>
            <pc:sldMk cId="1099550304" sldId="265"/>
            <ac:picMk id="2" creationId="{BB203BAB-5EB1-460F-A83C-C003CA98648E}"/>
          </ac:picMkLst>
        </pc:picChg>
        <pc:picChg chg="del">
          <ac:chgData name="Hemanth Harish" userId="S::hemanth_harish@thbs.com::fc1c294f-13f0-4a03-9b25-4e190ef973f1" providerId="AD" clId="Web-{0BEB86A7-1B7D-48B5-BE11-5818A5591F99}" dt="2022-03-03T04:22:02.469" v="4"/>
          <ac:picMkLst>
            <pc:docMk/>
            <pc:sldMk cId="1099550304" sldId="265"/>
            <ac:picMk id="3" creationId="{00000000-0000-0000-0000-000000000000}"/>
          </ac:picMkLst>
        </pc:picChg>
        <pc:picChg chg="add mod">
          <ac:chgData name="Hemanth Harish" userId="S::hemanth_harish@thbs.com::fc1c294f-13f0-4a03-9b25-4e190ef973f1" providerId="AD" clId="Web-{0BEB86A7-1B7D-48B5-BE11-5818A5591F99}" dt="2022-03-03T04:59:03.875" v="132" actId="1076"/>
          <ac:picMkLst>
            <pc:docMk/>
            <pc:sldMk cId="1099550304" sldId="265"/>
            <ac:picMk id="5" creationId="{0316E8FF-F26D-4B4C-95D4-17554F0E3E0A}"/>
          </ac:picMkLst>
        </pc:picChg>
      </pc:sldChg>
      <pc:sldChg chg="addSp delSp modSp del">
        <pc:chgData name="Hemanth Harish" userId="S::hemanth_harish@thbs.com::fc1c294f-13f0-4a03-9b25-4e190ef973f1" providerId="AD" clId="Web-{0BEB86A7-1B7D-48B5-BE11-5818A5591F99}" dt="2022-03-03T05:12:22.980" v="175"/>
        <pc:sldMkLst>
          <pc:docMk/>
          <pc:sldMk cId="1918714646" sldId="266"/>
        </pc:sldMkLst>
        <pc:spChg chg="add mod">
          <ac:chgData name="Hemanth Harish" userId="S::hemanth_harish@thbs.com::fc1c294f-13f0-4a03-9b25-4e190ef973f1" providerId="AD" clId="Web-{0BEB86A7-1B7D-48B5-BE11-5818A5591F99}" dt="2022-03-03T04:44:33.738" v="93" actId="1076"/>
          <ac:spMkLst>
            <pc:docMk/>
            <pc:sldMk cId="1918714646" sldId="266"/>
            <ac:spMk id="3" creationId="{2D126D4F-567D-4807-890F-8C3A3045DE7C}"/>
          </ac:spMkLst>
        </pc:spChg>
        <pc:spChg chg="del mod">
          <ac:chgData name="Hemanth Harish" userId="S::hemanth_harish@thbs.com::fc1c294f-13f0-4a03-9b25-4e190ef973f1" providerId="AD" clId="Web-{0BEB86A7-1B7D-48B5-BE11-5818A5591F99}" dt="2022-03-03T04:43:50.644" v="73"/>
          <ac:spMkLst>
            <pc:docMk/>
            <pc:sldMk cId="1918714646" sldId="266"/>
            <ac:spMk id="4" creationId="{00000000-0000-0000-0000-000000000000}"/>
          </ac:spMkLst>
        </pc:spChg>
        <pc:spChg chg="add mod">
          <ac:chgData name="Hemanth Harish" userId="S::hemanth_harish@thbs.com::fc1c294f-13f0-4a03-9b25-4e190ef973f1" providerId="AD" clId="Web-{0BEB86A7-1B7D-48B5-BE11-5818A5591F99}" dt="2022-03-03T05:05:47.381" v="155" actId="1076"/>
          <ac:spMkLst>
            <pc:docMk/>
            <pc:sldMk cId="1918714646" sldId="266"/>
            <ac:spMk id="5" creationId="{914F0F4D-D45D-405B-B004-4EBBF469C7A7}"/>
          </ac:spMkLst>
        </pc:spChg>
        <pc:spChg chg="del mod">
          <ac:chgData name="Hemanth Harish" userId="S::hemanth_harish@thbs.com::fc1c294f-13f0-4a03-9b25-4e190ef973f1" providerId="AD" clId="Web-{0BEB86A7-1B7D-48B5-BE11-5818A5591F99}" dt="2022-03-03T04:43:20.768" v="72"/>
          <ac:spMkLst>
            <pc:docMk/>
            <pc:sldMk cId="1918714646" sldId="266"/>
            <ac:spMk id="8" creationId="{00000000-0000-0000-0000-000000000000}"/>
          </ac:spMkLst>
        </pc:spChg>
        <pc:spChg chg="mod">
          <ac:chgData name="Hemanth Harish" userId="S::hemanth_harish@thbs.com::fc1c294f-13f0-4a03-9b25-4e190ef973f1" providerId="AD" clId="Web-{0BEB86A7-1B7D-48B5-BE11-5818A5591F99}" dt="2022-03-03T05:05:01.787" v="148" actId="1076"/>
          <ac:spMkLst>
            <pc:docMk/>
            <pc:sldMk cId="1918714646" sldId="266"/>
            <ac:spMk id="11" creationId="{00000000-0000-0000-0000-000000000000}"/>
          </ac:spMkLst>
        </pc:spChg>
        <pc:picChg chg="add del mod">
          <ac:chgData name="Hemanth Harish" userId="S::hemanth_harish@thbs.com::fc1c294f-13f0-4a03-9b25-4e190ef973f1" providerId="AD" clId="Web-{0BEB86A7-1B7D-48B5-BE11-5818A5591F99}" dt="2022-03-03T05:03:26.223" v="140"/>
          <ac:picMkLst>
            <pc:docMk/>
            <pc:sldMk cId="1918714646" sldId="266"/>
            <ac:picMk id="7" creationId="{03B55328-B1D9-4756-9FA4-D092D73DE619}"/>
          </ac:picMkLst>
        </pc:picChg>
        <pc:picChg chg="add mod">
          <ac:chgData name="Hemanth Harish" userId="S::hemanth_harish@thbs.com::fc1c294f-13f0-4a03-9b25-4e190ef973f1" providerId="AD" clId="Web-{0BEB86A7-1B7D-48B5-BE11-5818A5591F99}" dt="2022-03-03T05:04:57.302" v="147" actId="1076"/>
          <ac:picMkLst>
            <pc:docMk/>
            <pc:sldMk cId="1918714646" sldId="266"/>
            <ac:picMk id="12" creationId="{50CA1C03-23EF-4DDC-8B29-F4B573DA1EEE}"/>
          </ac:picMkLst>
        </pc:picChg>
        <pc:picChg chg="add mod">
          <ac:chgData name="Hemanth Harish" userId="S::hemanth_harish@thbs.com::fc1c294f-13f0-4a03-9b25-4e190ef973f1" providerId="AD" clId="Web-{0BEB86A7-1B7D-48B5-BE11-5818A5591F99}" dt="2022-03-03T05:05:38.506" v="154" actId="14100"/>
          <ac:picMkLst>
            <pc:docMk/>
            <pc:sldMk cId="1918714646" sldId="266"/>
            <ac:picMk id="13" creationId="{B0F13987-AA4D-4053-9EA5-C51D10758D22}"/>
          </ac:picMkLst>
        </pc:picChg>
      </pc:sldChg>
      <pc:sldChg chg="modSp">
        <pc:chgData name="Hemanth Harish" userId="S::hemanth_harish@thbs.com::fc1c294f-13f0-4a03-9b25-4e190ef973f1" providerId="AD" clId="Web-{0BEB86A7-1B7D-48B5-BE11-5818A5591F99}" dt="2022-03-03T04:31:28.930" v="41" actId="20577"/>
        <pc:sldMkLst>
          <pc:docMk/>
          <pc:sldMk cId="8875282" sldId="267"/>
        </pc:sldMkLst>
        <pc:spChg chg="mod">
          <ac:chgData name="Hemanth Harish" userId="S::hemanth_harish@thbs.com::fc1c294f-13f0-4a03-9b25-4e190ef973f1" providerId="AD" clId="Web-{0BEB86A7-1B7D-48B5-BE11-5818A5591F99}" dt="2022-03-03T04:26:47.692" v="15" actId="1076"/>
          <ac:spMkLst>
            <pc:docMk/>
            <pc:sldMk cId="8875282" sldId="267"/>
            <ac:spMk id="2" creationId="{00000000-0000-0000-0000-000000000000}"/>
          </ac:spMkLst>
        </pc:spChg>
        <pc:spChg chg="mod">
          <ac:chgData name="Hemanth Harish" userId="S::hemanth_harish@thbs.com::fc1c294f-13f0-4a03-9b25-4e190ef973f1" providerId="AD" clId="Web-{0BEB86A7-1B7D-48B5-BE11-5818A5591F99}" dt="2022-03-03T04:26:36.567" v="14" actId="1076"/>
          <ac:spMkLst>
            <pc:docMk/>
            <pc:sldMk cId="8875282" sldId="267"/>
            <ac:spMk id="5" creationId="{00000000-0000-0000-0000-000000000000}"/>
          </ac:spMkLst>
        </pc:spChg>
        <pc:spChg chg="mod">
          <ac:chgData name="Hemanth Harish" userId="S::hemanth_harish@thbs.com::fc1c294f-13f0-4a03-9b25-4e190ef973f1" providerId="AD" clId="Web-{0BEB86A7-1B7D-48B5-BE11-5818A5591F99}" dt="2022-03-03T04:31:28.930" v="41" actId="20577"/>
          <ac:spMkLst>
            <pc:docMk/>
            <pc:sldMk cId="8875282" sldId="267"/>
            <ac:spMk id="6" creationId="{00000000-0000-0000-0000-000000000000}"/>
          </ac:spMkLst>
        </pc:spChg>
        <pc:spChg chg="mod">
          <ac:chgData name="Hemanth Harish" userId="S::hemanth_harish@thbs.com::fc1c294f-13f0-4a03-9b25-4e190ef973f1" providerId="AD" clId="Web-{0BEB86A7-1B7D-48B5-BE11-5818A5591F99}" dt="2022-03-03T04:26:22.223" v="12" actId="1076"/>
          <ac:spMkLst>
            <pc:docMk/>
            <pc:sldMk cId="8875282" sldId="267"/>
            <ac:spMk id="8" creationId="{00000000-0000-0000-0000-000000000000}"/>
          </ac:spMkLst>
        </pc:spChg>
        <pc:cxnChg chg="mod">
          <ac:chgData name="Hemanth Harish" userId="S::hemanth_harish@thbs.com::fc1c294f-13f0-4a03-9b25-4e190ef973f1" providerId="AD" clId="Web-{0BEB86A7-1B7D-48B5-BE11-5818A5591F99}" dt="2022-03-03T04:27:04.458" v="18" actId="14100"/>
          <ac:cxnSpMkLst>
            <pc:docMk/>
            <pc:sldMk cId="8875282" sldId="267"/>
            <ac:cxnSpMk id="3" creationId="{00000000-0000-0000-0000-000000000000}"/>
          </ac:cxnSpMkLst>
        </pc:cxnChg>
      </pc:sldChg>
      <pc:sldChg chg="addSp delSp modSp">
        <pc:chgData name="Hemanth Harish" userId="S::hemanth_harish@thbs.com::fc1c294f-13f0-4a03-9b25-4e190ef973f1" providerId="AD" clId="Web-{0BEB86A7-1B7D-48B5-BE11-5818A5591F99}" dt="2022-03-03T04:28:00.927" v="24"/>
        <pc:sldMkLst>
          <pc:docMk/>
          <pc:sldMk cId="3390196126" sldId="268"/>
        </pc:sldMkLst>
        <pc:spChg chg="add del">
          <ac:chgData name="Hemanth Harish" userId="S::hemanth_harish@thbs.com::fc1c294f-13f0-4a03-9b25-4e190ef973f1" providerId="AD" clId="Web-{0BEB86A7-1B7D-48B5-BE11-5818A5591F99}" dt="2022-03-03T04:27:48.318" v="22"/>
          <ac:spMkLst>
            <pc:docMk/>
            <pc:sldMk cId="3390196126" sldId="268"/>
            <ac:spMk id="2" creationId="{0C447925-2D41-41FF-9350-0FF035EDF6BB}"/>
          </ac:spMkLst>
        </pc:spChg>
        <pc:spChg chg="mod">
          <ac:chgData name="Hemanth Harish" userId="S::hemanth_harish@thbs.com::fc1c294f-13f0-4a03-9b25-4e190ef973f1" providerId="AD" clId="Web-{0BEB86A7-1B7D-48B5-BE11-5818A5591F99}" dt="2022-03-03T04:27:55.271" v="23" actId="1076"/>
          <ac:spMkLst>
            <pc:docMk/>
            <pc:sldMk cId="3390196126" sldId="268"/>
            <ac:spMk id="4" creationId="{00000000-0000-0000-0000-000000000000}"/>
          </ac:spMkLst>
        </pc:spChg>
        <pc:cxnChg chg="del mod">
          <ac:chgData name="Hemanth Harish" userId="S::hemanth_harish@thbs.com::fc1c294f-13f0-4a03-9b25-4e190ef973f1" providerId="AD" clId="Web-{0BEB86A7-1B7D-48B5-BE11-5818A5591F99}" dt="2022-03-03T04:28:00.927" v="24"/>
          <ac:cxnSpMkLst>
            <pc:docMk/>
            <pc:sldMk cId="3390196126" sldId="268"/>
            <ac:cxnSpMk id="23" creationId="{00000000-0000-0000-0000-000000000000}"/>
          </ac:cxnSpMkLst>
        </pc:cxnChg>
      </pc:sldChg>
      <pc:sldChg chg="modSp">
        <pc:chgData name="Hemanth Harish" userId="S::hemanth_harish@thbs.com::fc1c294f-13f0-4a03-9b25-4e190ef973f1" providerId="AD" clId="Web-{0BEB86A7-1B7D-48B5-BE11-5818A5591F99}" dt="2022-03-03T04:25:16.362" v="11" actId="14100"/>
        <pc:sldMkLst>
          <pc:docMk/>
          <pc:sldMk cId="1884225169" sldId="269"/>
        </pc:sldMkLst>
        <pc:spChg chg="mod">
          <ac:chgData name="Hemanth Harish" userId="S::hemanth_harish@thbs.com::fc1c294f-13f0-4a03-9b25-4e190ef973f1" providerId="AD" clId="Web-{0BEB86A7-1B7D-48B5-BE11-5818A5591F99}" dt="2022-03-03T04:25:09.972" v="10" actId="1076"/>
          <ac:spMkLst>
            <pc:docMk/>
            <pc:sldMk cId="1884225169" sldId="269"/>
            <ac:spMk id="4" creationId="{00000000-0000-0000-0000-000000000000}"/>
          </ac:spMkLst>
        </pc:spChg>
        <pc:picChg chg="mod">
          <ac:chgData name="Hemanth Harish" userId="S::hemanth_harish@thbs.com::fc1c294f-13f0-4a03-9b25-4e190ef973f1" providerId="AD" clId="Web-{0BEB86A7-1B7D-48B5-BE11-5818A5591F99}" dt="2022-03-03T04:25:16.362" v="11" actId="14100"/>
          <ac:picMkLst>
            <pc:docMk/>
            <pc:sldMk cId="1884225169" sldId="269"/>
            <ac:picMk id="6" creationId="{00000000-0000-0000-0000-000000000000}"/>
          </ac:picMkLst>
        </pc:picChg>
      </pc:sldChg>
      <pc:sldChg chg="delSp">
        <pc:chgData name="Hemanth Harish" userId="S::hemanth_harish@thbs.com::fc1c294f-13f0-4a03-9b25-4e190ef973f1" providerId="AD" clId="Web-{0BEB86A7-1B7D-48B5-BE11-5818A5591F99}" dt="2022-03-03T04:46:41.584" v="116"/>
        <pc:sldMkLst>
          <pc:docMk/>
          <pc:sldMk cId="51977641" sldId="270"/>
        </pc:sldMkLst>
        <pc:spChg chg="del">
          <ac:chgData name="Hemanth Harish" userId="S::hemanth_harish@thbs.com::fc1c294f-13f0-4a03-9b25-4e190ef973f1" providerId="AD" clId="Web-{0BEB86A7-1B7D-48B5-BE11-5818A5591F99}" dt="2022-03-03T04:46:41.584" v="116"/>
          <ac:spMkLst>
            <pc:docMk/>
            <pc:sldMk cId="51977641" sldId="270"/>
            <ac:spMk id="3" creationId="{D5E8CD87-3C22-4E82-AC25-5A40C09B66ED}"/>
          </ac:spMkLst>
        </pc:spChg>
      </pc:sldChg>
      <pc:sldChg chg="new del">
        <pc:chgData name="Hemanth Harish" userId="S::hemanth_harish@thbs.com::fc1c294f-13f0-4a03-9b25-4e190ef973f1" providerId="AD" clId="Web-{0BEB86A7-1B7D-48B5-BE11-5818A5591F99}" dt="2022-03-03T04:21:13.281" v="1"/>
        <pc:sldMkLst>
          <pc:docMk/>
          <pc:sldMk cId="2756675314" sldId="270"/>
        </pc:sldMkLst>
      </pc:sldChg>
      <pc:sldChg chg="new del">
        <pc:chgData name="Hemanth Harish" userId="S::hemanth_harish@thbs.com::fc1c294f-13f0-4a03-9b25-4e190ef973f1" providerId="AD" clId="Web-{0BEB86A7-1B7D-48B5-BE11-5818A5591F99}" dt="2022-03-03T04:36:00.418" v="69"/>
        <pc:sldMkLst>
          <pc:docMk/>
          <pc:sldMk cId="3482787977" sldId="270"/>
        </pc:sldMkLst>
      </pc:sldChg>
      <pc:sldChg chg="del">
        <pc:chgData name="Hemanth Harish" userId="S::hemanth_harish@thbs.com::fc1c294f-13f0-4a03-9b25-4e190ef973f1" providerId="AD" clId="Web-{0BEB86A7-1B7D-48B5-BE11-5818A5591F99}" dt="2022-03-03T05:09:08.884" v="164"/>
        <pc:sldMkLst>
          <pc:docMk/>
          <pc:sldMk cId="1847127821" sldId="271"/>
        </pc:sldMkLst>
      </pc:sldChg>
      <pc:sldChg chg="modSp ord">
        <pc:chgData name="Hemanth Harish" userId="S::hemanth_harish@thbs.com::fc1c294f-13f0-4a03-9b25-4e190ef973f1" providerId="AD" clId="Web-{0BEB86A7-1B7D-48B5-BE11-5818A5591F99}" dt="2022-03-03T05:13:50.091" v="177"/>
        <pc:sldMkLst>
          <pc:docMk/>
          <pc:sldMk cId="622351432" sldId="275"/>
        </pc:sldMkLst>
        <pc:picChg chg="mod">
          <ac:chgData name="Hemanth Harish" userId="S::hemanth_harish@thbs.com::fc1c294f-13f0-4a03-9b25-4e190ef973f1" providerId="AD" clId="Web-{0BEB86A7-1B7D-48B5-BE11-5818A5591F99}" dt="2022-03-03T05:11:30.245" v="173" actId="1076"/>
          <ac:picMkLst>
            <pc:docMk/>
            <pc:sldMk cId="622351432" sldId="275"/>
            <ac:picMk id="4" creationId="{37222EA1-71A7-434B-BA2F-DF9A704A325F}"/>
          </ac:picMkLst>
        </pc:picChg>
      </pc:sldChg>
    </pc:docChg>
  </pc:docChgLst>
  <pc:docChgLst>
    <pc:chgData name="Hemanth Harish" userId="S::hemanth_harish@thbs.com::fc1c294f-13f0-4a03-9b25-4e190ef973f1" providerId="AD" clId="Web-{AE810261-8D19-4A6B-BA97-57311ECE4E9F}"/>
    <pc:docChg chg="modSld">
      <pc:chgData name="Hemanth Harish" userId="S::hemanth_harish@thbs.com::fc1c294f-13f0-4a03-9b25-4e190ef973f1" providerId="AD" clId="Web-{AE810261-8D19-4A6B-BA97-57311ECE4E9F}" dt="2022-03-03T05:26:40.646" v="2" actId="1076"/>
      <pc:docMkLst>
        <pc:docMk/>
      </pc:docMkLst>
      <pc:sldChg chg="modSp">
        <pc:chgData name="Hemanth Harish" userId="S::hemanth_harish@thbs.com::fc1c294f-13f0-4a03-9b25-4e190ef973f1" providerId="AD" clId="Web-{AE810261-8D19-4A6B-BA97-57311ECE4E9F}" dt="2022-03-03T05:26:40.646" v="2" actId="1076"/>
        <pc:sldMkLst>
          <pc:docMk/>
          <pc:sldMk cId="1884225169" sldId="269"/>
        </pc:sldMkLst>
        <pc:spChg chg="mod">
          <ac:chgData name="Hemanth Harish" userId="S::hemanth_harish@thbs.com::fc1c294f-13f0-4a03-9b25-4e190ef973f1" providerId="AD" clId="Web-{AE810261-8D19-4A6B-BA97-57311ECE4E9F}" dt="2022-03-03T05:26:40.646" v="2" actId="1076"/>
          <ac:spMkLst>
            <pc:docMk/>
            <pc:sldMk cId="1884225169" sldId="269"/>
            <ac:spMk id="2" creationId="{C32CD794-B6F9-47E8-9366-CCF82E5110BD}"/>
          </ac:spMkLst>
        </pc:spChg>
      </pc:sldChg>
      <pc:sldChg chg="modSp">
        <pc:chgData name="Hemanth Harish" userId="S::hemanth_harish@thbs.com::fc1c294f-13f0-4a03-9b25-4e190ef973f1" providerId="AD" clId="Web-{AE810261-8D19-4A6B-BA97-57311ECE4E9F}" dt="2022-03-03T05:18:31.407" v="0" actId="14100"/>
        <pc:sldMkLst>
          <pc:docMk/>
          <pc:sldMk cId="4060536983" sldId="277"/>
        </pc:sldMkLst>
        <pc:spChg chg="mod">
          <ac:chgData name="Hemanth Harish" userId="S::hemanth_harish@thbs.com::fc1c294f-13f0-4a03-9b25-4e190ef973f1" providerId="AD" clId="Web-{AE810261-8D19-4A6B-BA97-57311ECE4E9F}" dt="2022-03-03T05:18:31.407" v="0" actId="14100"/>
          <ac:spMkLst>
            <pc:docMk/>
            <pc:sldMk cId="4060536983" sldId="277"/>
            <ac:spMk id="2" creationId="{D6DBDDB5-1D30-4D3E-970A-8F25F849563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B2600-4682-483A-A057-9A2CAF1D85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024920-89F1-400B-9112-BE2A0D5F5B99}">
      <dgm:prSet/>
      <dgm:spPr/>
      <dgm:t>
        <a:bodyPr/>
        <a:lstStyle/>
        <a:p>
          <a:r>
            <a:rPr lang="en-US">
              <a:latin typeface="Times New Roman"/>
              <a:cs typeface="Times New Roman"/>
            </a:rPr>
            <a:t>We can keep the record of  the books took by the students.</a:t>
          </a:r>
        </a:p>
      </dgm:t>
    </dgm:pt>
    <dgm:pt modelId="{E04E4165-BF1B-44A9-B72D-88009C05A561}" type="parTrans" cxnId="{0956DD81-BCE2-4CFD-A4BD-E82BB1223194}">
      <dgm:prSet/>
      <dgm:spPr/>
      <dgm:t>
        <a:bodyPr/>
        <a:lstStyle/>
        <a:p>
          <a:endParaRPr lang="en-US"/>
        </a:p>
      </dgm:t>
    </dgm:pt>
    <dgm:pt modelId="{D5B54CC9-0EDB-4F92-988A-B6B6F8613994}" type="sibTrans" cxnId="{0956DD81-BCE2-4CFD-A4BD-E82BB1223194}">
      <dgm:prSet/>
      <dgm:spPr/>
      <dgm:t>
        <a:bodyPr/>
        <a:lstStyle/>
        <a:p>
          <a:endParaRPr lang="en-US"/>
        </a:p>
      </dgm:t>
    </dgm:pt>
    <dgm:pt modelId="{8213F7EF-6BCE-4B84-A967-BDB7885AD025}">
      <dgm:prSet/>
      <dgm:spPr/>
      <dgm:t>
        <a:bodyPr/>
        <a:lstStyle/>
        <a:p>
          <a:r>
            <a:rPr lang="en-US">
              <a:latin typeface="Times New Roman"/>
              <a:cs typeface="Times New Roman"/>
            </a:rPr>
            <a:t>The problem faced in the library is that keeping the data of the students in library is very difficult when there are a greater number of students. To overcome this problem, we can use the database which is easier and secure.</a:t>
          </a:r>
        </a:p>
      </dgm:t>
    </dgm:pt>
    <dgm:pt modelId="{2463F3D1-A4CB-4FDA-8866-A7E4F182E70B}" type="parTrans" cxnId="{29CB71BF-8042-49EF-9FC3-50FD4C5F1E0F}">
      <dgm:prSet/>
      <dgm:spPr/>
      <dgm:t>
        <a:bodyPr/>
        <a:lstStyle/>
        <a:p>
          <a:endParaRPr lang="en-US"/>
        </a:p>
      </dgm:t>
    </dgm:pt>
    <dgm:pt modelId="{7B9C9742-7835-486B-82B5-AFFFED28AB09}" type="sibTrans" cxnId="{29CB71BF-8042-49EF-9FC3-50FD4C5F1E0F}">
      <dgm:prSet/>
      <dgm:spPr/>
      <dgm:t>
        <a:bodyPr/>
        <a:lstStyle/>
        <a:p>
          <a:endParaRPr lang="en-US"/>
        </a:p>
      </dgm:t>
    </dgm:pt>
    <dgm:pt modelId="{1AA2433C-B640-4254-AEC6-D9BB1194DC1C}">
      <dgm:prSet/>
      <dgm:spPr/>
      <dgm:t>
        <a:bodyPr/>
        <a:lstStyle/>
        <a:p>
          <a:r>
            <a:rPr lang="en-US">
              <a:latin typeface="Times New Roman"/>
              <a:cs typeface="Times New Roman"/>
            </a:rPr>
            <a:t>Admin can easily  add  and  remove the books in library and can also view the data of students.</a:t>
          </a:r>
        </a:p>
      </dgm:t>
    </dgm:pt>
    <dgm:pt modelId="{B750F122-298D-4529-AA17-7F1E728A67C0}" type="parTrans" cxnId="{FC2FC08F-DFE0-41BD-A3A5-F586399218E6}">
      <dgm:prSet/>
      <dgm:spPr/>
      <dgm:t>
        <a:bodyPr/>
        <a:lstStyle/>
        <a:p>
          <a:endParaRPr lang="en-US"/>
        </a:p>
      </dgm:t>
    </dgm:pt>
    <dgm:pt modelId="{1CFD9F0A-083C-4619-A791-8A7A30433D3F}" type="sibTrans" cxnId="{FC2FC08F-DFE0-41BD-A3A5-F586399218E6}">
      <dgm:prSet/>
      <dgm:spPr/>
      <dgm:t>
        <a:bodyPr/>
        <a:lstStyle/>
        <a:p>
          <a:endParaRPr lang="en-US"/>
        </a:p>
      </dgm:t>
    </dgm:pt>
    <dgm:pt modelId="{01010ABA-8824-4C0E-93F0-C5AE083C3231}" type="pres">
      <dgm:prSet presAssocID="{CB8B2600-4682-483A-A057-9A2CAF1D85B0}" presName="root" presStyleCnt="0">
        <dgm:presLayoutVars>
          <dgm:dir/>
          <dgm:resizeHandles val="exact"/>
        </dgm:presLayoutVars>
      </dgm:prSet>
      <dgm:spPr/>
    </dgm:pt>
    <dgm:pt modelId="{8C31E388-4474-4FB0-9BFD-A7B9BE70F004}" type="pres">
      <dgm:prSet presAssocID="{4B024920-89F1-400B-9112-BE2A0D5F5B99}" presName="compNode" presStyleCnt="0"/>
      <dgm:spPr/>
    </dgm:pt>
    <dgm:pt modelId="{DCF62E02-428D-4897-A488-6A0EDE662C3B}" type="pres">
      <dgm:prSet presAssocID="{4B024920-89F1-400B-9112-BE2A0D5F5B99}" presName="bgRect" presStyleLbl="bgShp" presStyleIdx="0" presStyleCnt="3"/>
      <dgm:spPr/>
    </dgm:pt>
    <dgm:pt modelId="{133AB051-5780-49C8-9E19-4947D9A52381}" type="pres">
      <dgm:prSet presAssocID="{4B024920-89F1-400B-9112-BE2A0D5F5B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208091B-2703-482E-8F31-CF54F560DF93}" type="pres">
      <dgm:prSet presAssocID="{4B024920-89F1-400B-9112-BE2A0D5F5B99}" presName="spaceRect" presStyleCnt="0"/>
      <dgm:spPr/>
    </dgm:pt>
    <dgm:pt modelId="{59EECB1D-9FE8-426D-8544-8D870237C99E}" type="pres">
      <dgm:prSet presAssocID="{4B024920-89F1-400B-9112-BE2A0D5F5B99}" presName="parTx" presStyleLbl="revTx" presStyleIdx="0" presStyleCnt="3">
        <dgm:presLayoutVars>
          <dgm:chMax val="0"/>
          <dgm:chPref val="0"/>
        </dgm:presLayoutVars>
      </dgm:prSet>
      <dgm:spPr/>
    </dgm:pt>
    <dgm:pt modelId="{26FE3941-43B3-4281-B287-0DBAA57C25F8}" type="pres">
      <dgm:prSet presAssocID="{D5B54CC9-0EDB-4F92-988A-B6B6F8613994}" presName="sibTrans" presStyleCnt="0"/>
      <dgm:spPr/>
    </dgm:pt>
    <dgm:pt modelId="{06608795-BD67-453B-AE45-B8D0925C997E}" type="pres">
      <dgm:prSet presAssocID="{8213F7EF-6BCE-4B84-A967-BDB7885AD025}" presName="compNode" presStyleCnt="0"/>
      <dgm:spPr/>
    </dgm:pt>
    <dgm:pt modelId="{CA1E2BAD-B6E0-4633-B7C0-D07CD349B929}" type="pres">
      <dgm:prSet presAssocID="{8213F7EF-6BCE-4B84-A967-BDB7885AD025}" presName="bgRect" presStyleLbl="bgShp" presStyleIdx="1" presStyleCnt="3"/>
      <dgm:spPr/>
    </dgm:pt>
    <dgm:pt modelId="{30AB2D64-2CBF-4F3E-91A3-5209A6D643EC}" type="pres">
      <dgm:prSet presAssocID="{8213F7EF-6BCE-4B84-A967-BDB7885AD0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0F1992C6-AF8F-4D1B-BEDC-C6A1CAC3813F}" type="pres">
      <dgm:prSet presAssocID="{8213F7EF-6BCE-4B84-A967-BDB7885AD025}" presName="spaceRect" presStyleCnt="0"/>
      <dgm:spPr/>
    </dgm:pt>
    <dgm:pt modelId="{F72520DB-8961-452D-B7B9-2431D4509D5E}" type="pres">
      <dgm:prSet presAssocID="{8213F7EF-6BCE-4B84-A967-BDB7885AD025}" presName="parTx" presStyleLbl="revTx" presStyleIdx="1" presStyleCnt="3">
        <dgm:presLayoutVars>
          <dgm:chMax val="0"/>
          <dgm:chPref val="0"/>
        </dgm:presLayoutVars>
      </dgm:prSet>
      <dgm:spPr/>
    </dgm:pt>
    <dgm:pt modelId="{1AE70212-CA85-4152-BB1F-7DBE44CB1FB3}" type="pres">
      <dgm:prSet presAssocID="{7B9C9742-7835-486B-82B5-AFFFED28AB09}" presName="sibTrans" presStyleCnt="0"/>
      <dgm:spPr/>
    </dgm:pt>
    <dgm:pt modelId="{95061466-778D-48E3-80E9-F082765D9DE8}" type="pres">
      <dgm:prSet presAssocID="{1AA2433C-B640-4254-AEC6-D9BB1194DC1C}" presName="compNode" presStyleCnt="0"/>
      <dgm:spPr/>
    </dgm:pt>
    <dgm:pt modelId="{609C941A-DF7A-40AE-AF18-EF17C951157F}" type="pres">
      <dgm:prSet presAssocID="{1AA2433C-B640-4254-AEC6-D9BB1194DC1C}" presName="bgRect" presStyleLbl="bgShp" presStyleIdx="2" presStyleCnt="3"/>
      <dgm:spPr/>
    </dgm:pt>
    <dgm:pt modelId="{BA35F8F9-4855-4706-AA65-91521B27B4BD}" type="pres">
      <dgm:prSet presAssocID="{1AA2433C-B640-4254-AEC6-D9BB1194DC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Book"/>
        </a:ext>
      </dgm:extLst>
    </dgm:pt>
    <dgm:pt modelId="{B4BBF14F-481A-4F14-A7C2-29F2575FC91E}" type="pres">
      <dgm:prSet presAssocID="{1AA2433C-B640-4254-AEC6-D9BB1194DC1C}" presName="spaceRect" presStyleCnt="0"/>
      <dgm:spPr/>
    </dgm:pt>
    <dgm:pt modelId="{A80BF663-9F63-4C9B-A975-0F5AD17180ED}" type="pres">
      <dgm:prSet presAssocID="{1AA2433C-B640-4254-AEC6-D9BB1194DC1C}" presName="parTx" presStyleLbl="revTx" presStyleIdx="2" presStyleCnt="3">
        <dgm:presLayoutVars>
          <dgm:chMax val="0"/>
          <dgm:chPref val="0"/>
        </dgm:presLayoutVars>
      </dgm:prSet>
      <dgm:spPr/>
    </dgm:pt>
  </dgm:ptLst>
  <dgm:cxnLst>
    <dgm:cxn modelId="{1FBEC628-4077-4C8E-822B-09C12EFEDDE7}" type="presOf" srcId="{CB8B2600-4682-483A-A057-9A2CAF1D85B0}" destId="{01010ABA-8824-4C0E-93F0-C5AE083C3231}" srcOrd="0" destOrd="0" presId="urn:microsoft.com/office/officeart/2018/2/layout/IconVerticalSolidList"/>
    <dgm:cxn modelId="{F117937A-0D85-4C9F-AB87-A997EB68A191}" type="presOf" srcId="{1AA2433C-B640-4254-AEC6-D9BB1194DC1C}" destId="{A80BF663-9F63-4C9B-A975-0F5AD17180ED}" srcOrd="0" destOrd="0" presId="urn:microsoft.com/office/officeart/2018/2/layout/IconVerticalSolidList"/>
    <dgm:cxn modelId="{FE25C57C-93CA-4EE4-A79A-6C4D77E5CCA4}" type="presOf" srcId="{4B024920-89F1-400B-9112-BE2A0D5F5B99}" destId="{59EECB1D-9FE8-426D-8544-8D870237C99E}" srcOrd="0" destOrd="0" presId="urn:microsoft.com/office/officeart/2018/2/layout/IconVerticalSolidList"/>
    <dgm:cxn modelId="{0956DD81-BCE2-4CFD-A4BD-E82BB1223194}" srcId="{CB8B2600-4682-483A-A057-9A2CAF1D85B0}" destId="{4B024920-89F1-400B-9112-BE2A0D5F5B99}" srcOrd="0" destOrd="0" parTransId="{E04E4165-BF1B-44A9-B72D-88009C05A561}" sibTransId="{D5B54CC9-0EDB-4F92-988A-B6B6F8613994}"/>
    <dgm:cxn modelId="{FC2FC08F-DFE0-41BD-A3A5-F586399218E6}" srcId="{CB8B2600-4682-483A-A057-9A2CAF1D85B0}" destId="{1AA2433C-B640-4254-AEC6-D9BB1194DC1C}" srcOrd="2" destOrd="0" parTransId="{B750F122-298D-4529-AA17-7F1E728A67C0}" sibTransId="{1CFD9F0A-083C-4619-A791-8A7A30433D3F}"/>
    <dgm:cxn modelId="{29CB71BF-8042-49EF-9FC3-50FD4C5F1E0F}" srcId="{CB8B2600-4682-483A-A057-9A2CAF1D85B0}" destId="{8213F7EF-6BCE-4B84-A967-BDB7885AD025}" srcOrd="1" destOrd="0" parTransId="{2463F3D1-A4CB-4FDA-8866-A7E4F182E70B}" sibTransId="{7B9C9742-7835-486B-82B5-AFFFED28AB09}"/>
    <dgm:cxn modelId="{FAE204F5-09BA-49AA-AF7A-DECF8242CCBE}" type="presOf" srcId="{8213F7EF-6BCE-4B84-A967-BDB7885AD025}" destId="{F72520DB-8961-452D-B7B9-2431D4509D5E}" srcOrd="0" destOrd="0" presId="urn:microsoft.com/office/officeart/2018/2/layout/IconVerticalSolidList"/>
    <dgm:cxn modelId="{52141D24-662C-49D7-896D-AE55F338BAA6}" type="presParOf" srcId="{01010ABA-8824-4C0E-93F0-C5AE083C3231}" destId="{8C31E388-4474-4FB0-9BFD-A7B9BE70F004}" srcOrd="0" destOrd="0" presId="urn:microsoft.com/office/officeart/2018/2/layout/IconVerticalSolidList"/>
    <dgm:cxn modelId="{93608134-3A9E-4C60-8318-4DE9B405E968}" type="presParOf" srcId="{8C31E388-4474-4FB0-9BFD-A7B9BE70F004}" destId="{DCF62E02-428D-4897-A488-6A0EDE662C3B}" srcOrd="0" destOrd="0" presId="urn:microsoft.com/office/officeart/2018/2/layout/IconVerticalSolidList"/>
    <dgm:cxn modelId="{8F8746F8-4EC5-4D5D-8446-027D48D2AA01}" type="presParOf" srcId="{8C31E388-4474-4FB0-9BFD-A7B9BE70F004}" destId="{133AB051-5780-49C8-9E19-4947D9A52381}" srcOrd="1" destOrd="0" presId="urn:microsoft.com/office/officeart/2018/2/layout/IconVerticalSolidList"/>
    <dgm:cxn modelId="{3D480A90-A8C0-41D1-A97A-A826134CFB21}" type="presParOf" srcId="{8C31E388-4474-4FB0-9BFD-A7B9BE70F004}" destId="{D208091B-2703-482E-8F31-CF54F560DF93}" srcOrd="2" destOrd="0" presId="urn:microsoft.com/office/officeart/2018/2/layout/IconVerticalSolidList"/>
    <dgm:cxn modelId="{BFE182DB-FB94-4E39-94BA-82542B23F1B4}" type="presParOf" srcId="{8C31E388-4474-4FB0-9BFD-A7B9BE70F004}" destId="{59EECB1D-9FE8-426D-8544-8D870237C99E}" srcOrd="3" destOrd="0" presId="urn:microsoft.com/office/officeart/2018/2/layout/IconVerticalSolidList"/>
    <dgm:cxn modelId="{5F4B07A9-79AF-4112-9DCC-9B462E8EF665}" type="presParOf" srcId="{01010ABA-8824-4C0E-93F0-C5AE083C3231}" destId="{26FE3941-43B3-4281-B287-0DBAA57C25F8}" srcOrd="1" destOrd="0" presId="urn:microsoft.com/office/officeart/2018/2/layout/IconVerticalSolidList"/>
    <dgm:cxn modelId="{D1A3CA6D-16C6-46A4-93F9-A2E70BED8B27}" type="presParOf" srcId="{01010ABA-8824-4C0E-93F0-C5AE083C3231}" destId="{06608795-BD67-453B-AE45-B8D0925C997E}" srcOrd="2" destOrd="0" presId="urn:microsoft.com/office/officeart/2018/2/layout/IconVerticalSolidList"/>
    <dgm:cxn modelId="{87B721FE-4DA1-4CE7-946E-B6E821E0B05A}" type="presParOf" srcId="{06608795-BD67-453B-AE45-B8D0925C997E}" destId="{CA1E2BAD-B6E0-4633-B7C0-D07CD349B929}" srcOrd="0" destOrd="0" presId="urn:microsoft.com/office/officeart/2018/2/layout/IconVerticalSolidList"/>
    <dgm:cxn modelId="{D4571D60-C744-4729-906B-6963FF8E514E}" type="presParOf" srcId="{06608795-BD67-453B-AE45-B8D0925C997E}" destId="{30AB2D64-2CBF-4F3E-91A3-5209A6D643EC}" srcOrd="1" destOrd="0" presId="urn:microsoft.com/office/officeart/2018/2/layout/IconVerticalSolidList"/>
    <dgm:cxn modelId="{2AB291F1-B5B8-47D1-8910-18846CAE09D7}" type="presParOf" srcId="{06608795-BD67-453B-AE45-B8D0925C997E}" destId="{0F1992C6-AF8F-4D1B-BEDC-C6A1CAC3813F}" srcOrd="2" destOrd="0" presId="urn:microsoft.com/office/officeart/2018/2/layout/IconVerticalSolidList"/>
    <dgm:cxn modelId="{1B5C3159-1919-4CAF-8D27-C3CEA95331E6}" type="presParOf" srcId="{06608795-BD67-453B-AE45-B8D0925C997E}" destId="{F72520DB-8961-452D-B7B9-2431D4509D5E}" srcOrd="3" destOrd="0" presId="urn:microsoft.com/office/officeart/2018/2/layout/IconVerticalSolidList"/>
    <dgm:cxn modelId="{182F7A9C-5CAD-4C16-975D-E1EA703BF565}" type="presParOf" srcId="{01010ABA-8824-4C0E-93F0-C5AE083C3231}" destId="{1AE70212-CA85-4152-BB1F-7DBE44CB1FB3}" srcOrd="3" destOrd="0" presId="urn:microsoft.com/office/officeart/2018/2/layout/IconVerticalSolidList"/>
    <dgm:cxn modelId="{453129D2-E99B-48FD-B998-C5D6DD1FB44B}" type="presParOf" srcId="{01010ABA-8824-4C0E-93F0-C5AE083C3231}" destId="{95061466-778D-48E3-80E9-F082765D9DE8}" srcOrd="4" destOrd="0" presId="urn:microsoft.com/office/officeart/2018/2/layout/IconVerticalSolidList"/>
    <dgm:cxn modelId="{07F4C4B6-70CB-44BE-83CC-BA92135506EB}" type="presParOf" srcId="{95061466-778D-48E3-80E9-F082765D9DE8}" destId="{609C941A-DF7A-40AE-AF18-EF17C951157F}" srcOrd="0" destOrd="0" presId="urn:microsoft.com/office/officeart/2018/2/layout/IconVerticalSolidList"/>
    <dgm:cxn modelId="{81E11836-6B1F-4BE2-8470-405E934558E1}" type="presParOf" srcId="{95061466-778D-48E3-80E9-F082765D9DE8}" destId="{BA35F8F9-4855-4706-AA65-91521B27B4BD}" srcOrd="1" destOrd="0" presId="urn:microsoft.com/office/officeart/2018/2/layout/IconVerticalSolidList"/>
    <dgm:cxn modelId="{D7D22EB9-1327-434F-87B7-D86E73C597B3}" type="presParOf" srcId="{95061466-778D-48E3-80E9-F082765D9DE8}" destId="{B4BBF14F-481A-4F14-A7C2-29F2575FC91E}" srcOrd="2" destOrd="0" presId="urn:microsoft.com/office/officeart/2018/2/layout/IconVerticalSolidList"/>
    <dgm:cxn modelId="{B5791C15-C515-45B0-ACE4-2C59FF6899EB}" type="presParOf" srcId="{95061466-778D-48E3-80E9-F082765D9DE8}" destId="{A80BF663-9F63-4C9B-A975-0F5AD17180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1DF96-8B9A-491E-9F78-DA3B74E7483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A21A1592-4420-4C50-9655-26BC52B7C407}">
      <dgm:prSet/>
      <dgm:spPr/>
      <dgm:t>
        <a:bodyPr/>
        <a:lstStyle/>
        <a:p>
          <a:r>
            <a:rPr lang="en-US">
              <a:latin typeface="Times New Roman"/>
              <a:cs typeface="Times New Roman"/>
            </a:rPr>
            <a:t>FRONT-END:</a:t>
          </a:r>
        </a:p>
      </dgm:t>
    </dgm:pt>
    <dgm:pt modelId="{23AA51F4-83DC-4584-8F69-CB34EA2633EC}" type="parTrans" cxnId="{FE1E4745-D80C-4B4C-A06D-510CB3E48611}">
      <dgm:prSet/>
      <dgm:spPr/>
      <dgm:t>
        <a:bodyPr/>
        <a:lstStyle/>
        <a:p>
          <a:endParaRPr lang="en-US"/>
        </a:p>
      </dgm:t>
    </dgm:pt>
    <dgm:pt modelId="{2C2C2ECE-CFD9-4A1D-B363-ACA7AD353F36}" type="sibTrans" cxnId="{FE1E4745-D80C-4B4C-A06D-510CB3E48611}">
      <dgm:prSet/>
      <dgm:spPr/>
      <dgm:t>
        <a:bodyPr/>
        <a:lstStyle/>
        <a:p>
          <a:endParaRPr lang="en-US"/>
        </a:p>
      </dgm:t>
    </dgm:pt>
    <dgm:pt modelId="{D01EFACD-2B71-44A1-BE32-2BD1BB126123}">
      <dgm:prSet/>
      <dgm:spPr/>
      <dgm:t>
        <a:bodyPr/>
        <a:lstStyle/>
        <a:p>
          <a:r>
            <a:rPr lang="en-US">
              <a:latin typeface="Times New Roman"/>
              <a:cs typeface="Times New Roman"/>
            </a:rPr>
            <a:t>HTML</a:t>
          </a:r>
        </a:p>
      </dgm:t>
    </dgm:pt>
    <dgm:pt modelId="{04E3DAB5-B99E-4071-9E3C-32D0464729D6}" type="parTrans" cxnId="{509E1C78-B178-4D44-9D18-F98285D2CF64}">
      <dgm:prSet/>
      <dgm:spPr/>
      <dgm:t>
        <a:bodyPr/>
        <a:lstStyle/>
        <a:p>
          <a:endParaRPr lang="en-US"/>
        </a:p>
      </dgm:t>
    </dgm:pt>
    <dgm:pt modelId="{F3838386-D903-427D-940C-C3337FEC472B}" type="sibTrans" cxnId="{509E1C78-B178-4D44-9D18-F98285D2CF64}">
      <dgm:prSet/>
      <dgm:spPr/>
      <dgm:t>
        <a:bodyPr/>
        <a:lstStyle/>
        <a:p>
          <a:endParaRPr lang="en-US"/>
        </a:p>
      </dgm:t>
    </dgm:pt>
    <dgm:pt modelId="{F363615A-7908-4B7C-B70B-30C3C9EEEB3E}">
      <dgm:prSet/>
      <dgm:spPr/>
      <dgm:t>
        <a:bodyPr/>
        <a:lstStyle/>
        <a:p>
          <a:r>
            <a:rPr lang="en-US">
              <a:latin typeface="Times New Roman"/>
              <a:cs typeface="Times New Roman"/>
            </a:rPr>
            <a:t>BACK-END:</a:t>
          </a:r>
        </a:p>
      </dgm:t>
    </dgm:pt>
    <dgm:pt modelId="{B816228E-E154-4BC5-83BD-119D3058431C}" type="parTrans" cxnId="{4FD969FD-984D-4902-BE4A-8243C4CB43F9}">
      <dgm:prSet/>
      <dgm:spPr/>
      <dgm:t>
        <a:bodyPr/>
        <a:lstStyle/>
        <a:p>
          <a:endParaRPr lang="en-US"/>
        </a:p>
      </dgm:t>
    </dgm:pt>
    <dgm:pt modelId="{916EB1FB-B4AE-4631-BB2C-8AB3D8A98A02}" type="sibTrans" cxnId="{4FD969FD-984D-4902-BE4A-8243C4CB43F9}">
      <dgm:prSet/>
      <dgm:spPr/>
      <dgm:t>
        <a:bodyPr/>
        <a:lstStyle/>
        <a:p>
          <a:endParaRPr lang="en-US"/>
        </a:p>
      </dgm:t>
    </dgm:pt>
    <dgm:pt modelId="{00BAD735-40D9-4F79-A5A3-6950E42B56F7}">
      <dgm:prSet/>
      <dgm:spPr/>
      <dgm:t>
        <a:bodyPr/>
        <a:lstStyle/>
        <a:p>
          <a:pPr rtl="0"/>
          <a:r>
            <a:rPr lang="en-US">
              <a:latin typeface="Times New Roman"/>
              <a:cs typeface="Times New Roman"/>
            </a:rPr>
            <a:t>JAVA </a:t>
          </a:r>
        </a:p>
      </dgm:t>
    </dgm:pt>
    <dgm:pt modelId="{D26C8981-49BB-4527-B7A1-68216F36817B}" type="parTrans" cxnId="{51DCE8C3-97E5-4907-8A92-D0D22F04A13F}">
      <dgm:prSet/>
      <dgm:spPr/>
      <dgm:t>
        <a:bodyPr/>
        <a:lstStyle/>
        <a:p>
          <a:endParaRPr lang="en-US"/>
        </a:p>
      </dgm:t>
    </dgm:pt>
    <dgm:pt modelId="{0C0BA4A1-6FDA-4EDE-93BD-C6F62B692B2C}" type="sibTrans" cxnId="{51DCE8C3-97E5-4907-8A92-D0D22F04A13F}">
      <dgm:prSet/>
      <dgm:spPr/>
      <dgm:t>
        <a:bodyPr/>
        <a:lstStyle/>
        <a:p>
          <a:endParaRPr lang="en-US"/>
        </a:p>
      </dgm:t>
    </dgm:pt>
    <dgm:pt modelId="{05293A17-26BB-4FEE-BB8F-80B6D5DD08C6}">
      <dgm:prSet/>
      <dgm:spPr/>
      <dgm:t>
        <a:bodyPr/>
        <a:lstStyle/>
        <a:p>
          <a:r>
            <a:rPr lang="en-US">
              <a:latin typeface="Times New Roman"/>
              <a:cs typeface="Times New Roman"/>
            </a:rPr>
            <a:t>DATABASE:</a:t>
          </a:r>
        </a:p>
      </dgm:t>
    </dgm:pt>
    <dgm:pt modelId="{D3F3C1E1-1AAC-4A08-AF42-CB0EC6F0434D}" type="parTrans" cxnId="{AB3FF2D4-EB72-42B6-878A-92B7E31B5E49}">
      <dgm:prSet/>
      <dgm:spPr/>
      <dgm:t>
        <a:bodyPr/>
        <a:lstStyle/>
        <a:p>
          <a:endParaRPr lang="en-US"/>
        </a:p>
      </dgm:t>
    </dgm:pt>
    <dgm:pt modelId="{DEA778AE-D448-4D37-93CD-FF6265CB6E13}" type="sibTrans" cxnId="{AB3FF2D4-EB72-42B6-878A-92B7E31B5E49}">
      <dgm:prSet/>
      <dgm:spPr/>
      <dgm:t>
        <a:bodyPr/>
        <a:lstStyle/>
        <a:p>
          <a:endParaRPr lang="en-US"/>
        </a:p>
      </dgm:t>
    </dgm:pt>
    <dgm:pt modelId="{DA3BC723-AA52-4A8B-AA50-1E39ABF13780}">
      <dgm:prSet/>
      <dgm:spPr/>
      <dgm:t>
        <a:bodyPr/>
        <a:lstStyle/>
        <a:p>
          <a:r>
            <a:rPr lang="en-US">
              <a:latin typeface="Times New Roman"/>
              <a:cs typeface="Times New Roman"/>
            </a:rPr>
            <a:t>MY-SQL</a:t>
          </a:r>
        </a:p>
      </dgm:t>
    </dgm:pt>
    <dgm:pt modelId="{2FDAF452-4227-4467-BF99-AAEAC51B4DB8}" type="parTrans" cxnId="{E477BB88-163E-4578-90B4-5678FEA32218}">
      <dgm:prSet/>
      <dgm:spPr/>
      <dgm:t>
        <a:bodyPr/>
        <a:lstStyle/>
        <a:p>
          <a:endParaRPr lang="en-US"/>
        </a:p>
      </dgm:t>
    </dgm:pt>
    <dgm:pt modelId="{F041AED9-BC11-4853-894D-EF3D6B3A1FD5}" type="sibTrans" cxnId="{E477BB88-163E-4578-90B4-5678FEA32218}">
      <dgm:prSet/>
      <dgm:spPr/>
      <dgm:t>
        <a:bodyPr/>
        <a:lstStyle/>
        <a:p>
          <a:endParaRPr lang="en-US"/>
        </a:p>
      </dgm:t>
    </dgm:pt>
    <dgm:pt modelId="{DF2C1C98-2C3E-4D71-BEA0-3B3D41267B11}">
      <dgm:prSet/>
      <dgm:spPr/>
      <dgm:t>
        <a:bodyPr/>
        <a:lstStyle/>
        <a:p>
          <a:pPr rtl="0"/>
          <a:r>
            <a:rPr lang="en-US">
              <a:latin typeface="Times New Roman"/>
              <a:cs typeface="Times New Roman"/>
            </a:rPr>
            <a:t>FRAME WORK: </a:t>
          </a:r>
        </a:p>
      </dgm:t>
    </dgm:pt>
    <dgm:pt modelId="{0AA297A7-C211-4AE2-B2D9-EF14F66087BB}" type="parTrans" cxnId="{6A43AB64-34D2-4537-B6BE-678A983396A4}">
      <dgm:prSet/>
      <dgm:spPr/>
      <dgm:t>
        <a:bodyPr/>
        <a:lstStyle/>
        <a:p>
          <a:endParaRPr lang="en-US"/>
        </a:p>
      </dgm:t>
    </dgm:pt>
    <dgm:pt modelId="{C91F72BE-C9F6-44E2-82EC-466B13C6DD31}" type="sibTrans" cxnId="{6A43AB64-34D2-4537-B6BE-678A983396A4}">
      <dgm:prSet/>
      <dgm:spPr/>
      <dgm:t>
        <a:bodyPr/>
        <a:lstStyle/>
        <a:p>
          <a:endParaRPr lang="en-US"/>
        </a:p>
      </dgm:t>
    </dgm:pt>
    <dgm:pt modelId="{35FC6E50-B7D5-4C12-8AA9-F39D72765FB2}">
      <dgm:prSet/>
      <dgm:spPr/>
      <dgm:t>
        <a:bodyPr/>
        <a:lstStyle/>
        <a:p>
          <a:r>
            <a:rPr lang="en-US">
              <a:latin typeface="Times New Roman"/>
              <a:cs typeface="Times New Roman"/>
            </a:rPr>
            <a:t>SPRING MVC	</a:t>
          </a:r>
          <a:r>
            <a:rPr lang="en-US"/>
            <a:t>	</a:t>
          </a:r>
        </a:p>
      </dgm:t>
    </dgm:pt>
    <dgm:pt modelId="{7F6AF27E-917A-4E30-BD0E-CAE35449618D}" type="parTrans" cxnId="{3CFBE318-A333-45B7-BF2E-012394C815C2}">
      <dgm:prSet/>
      <dgm:spPr/>
      <dgm:t>
        <a:bodyPr/>
        <a:lstStyle/>
        <a:p>
          <a:endParaRPr lang="en-US"/>
        </a:p>
      </dgm:t>
    </dgm:pt>
    <dgm:pt modelId="{766F1664-E443-4AC9-8875-EA52E7724599}" type="sibTrans" cxnId="{3CFBE318-A333-45B7-BF2E-012394C815C2}">
      <dgm:prSet/>
      <dgm:spPr/>
      <dgm:t>
        <a:bodyPr/>
        <a:lstStyle/>
        <a:p>
          <a:endParaRPr lang="en-US"/>
        </a:p>
      </dgm:t>
    </dgm:pt>
    <dgm:pt modelId="{5658238E-62F5-4A69-B0AC-5803877BCD26}">
      <dgm:prSet phldr="0"/>
      <dgm:spPr/>
      <dgm:t>
        <a:bodyPr/>
        <a:lstStyle/>
        <a:p>
          <a:r>
            <a:rPr lang="en-US">
              <a:latin typeface="Times New Roman"/>
              <a:cs typeface="Times New Roman"/>
            </a:rPr>
            <a:t>CSS</a:t>
          </a:r>
        </a:p>
      </dgm:t>
    </dgm:pt>
    <dgm:pt modelId="{B432FC3D-CAEE-4579-BF78-09545BA9C1C0}" type="parTrans" cxnId="{D0513032-09DD-4365-82DC-EFDA5D74E343}">
      <dgm:prSet/>
      <dgm:spPr/>
    </dgm:pt>
    <dgm:pt modelId="{A5ABAE44-3854-4C40-A0A5-CD78AA0A47A4}" type="sibTrans" cxnId="{D0513032-09DD-4365-82DC-EFDA5D74E343}">
      <dgm:prSet/>
      <dgm:spPr/>
    </dgm:pt>
    <dgm:pt modelId="{EFB9D683-999F-420E-967D-5D00CEE3BB7A}" type="pres">
      <dgm:prSet presAssocID="{04F1DF96-8B9A-491E-9F78-DA3B74E74837}" presName="Name0" presStyleCnt="0">
        <dgm:presLayoutVars>
          <dgm:dir/>
          <dgm:animLvl val="lvl"/>
          <dgm:resizeHandles val="exact"/>
        </dgm:presLayoutVars>
      </dgm:prSet>
      <dgm:spPr/>
    </dgm:pt>
    <dgm:pt modelId="{73AAD3D0-F3CA-4E9B-A54B-FC655F7BE0F5}" type="pres">
      <dgm:prSet presAssocID="{A21A1592-4420-4C50-9655-26BC52B7C407}" presName="linNode" presStyleCnt="0"/>
      <dgm:spPr/>
    </dgm:pt>
    <dgm:pt modelId="{A017C587-2928-44DF-AC73-140C7CFD523C}" type="pres">
      <dgm:prSet presAssocID="{A21A1592-4420-4C50-9655-26BC52B7C407}" presName="parentText" presStyleLbl="node1" presStyleIdx="0" presStyleCnt="4">
        <dgm:presLayoutVars>
          <dgm:chMax val="1"/>
          <dgm:bulletEnabled val="1"/>
        </dgm:presLayoutVars>
      </dgm:prSet>
      <dgm:spPr/>
    </dgm:pt>
    <dgm:pt modelId="{2ABD5FB0-F035-4957-BFBD-3AA443AEFAF0}" type="pres">
      <dgm:prSet presAssocID="{A21A1592-4420-4C50-9655-26BC52B7C407}" presName="descendantText" presStyleLbl="alignAccFollowNode1" presStyleIdx="0" presStyleCnt="4">
        <dgm:presLayoutVars>
          <dgm:bulletEnabled val="1"/>
        </dgm:presLayoutVars>
      </dgm:prSet>
      <dgm:spPr/>
    </dgm:pt>
    <dgm:pt modelId="{12DF961D-62D5-4EE1-9D38-E4ACA98EB4CE}" type="pres">
      <dgm:prSet presAssocID="{2C2C2ECE-CFD9-4A1D-B363-ACA7AD353F36}" presName="sp" presStyleCnt="0"/>
      <dgm:spPr/>
    </dgm:pt>
    <dgm:pt modelId="{F34F56D2-723D-476B-A236-1C3543EE60A5}" type="pres">
      <dgm:prSet presAssocID="{F363615A-7908-4B7C-B70B-30C3C9EEEB3E}" presName="linNode" presStyleCnt="0"/>
      <dgm:spPr/>
    </dgm:pt>
    <dgm:pt modelId="{E7F75031-0D10-48AE-BBDE-B6765EC81B32}" type="pres">
      <dgm:prSet presAssocID="{F363615A-7908-4B7C-B70B-30C3C9EEEB3E}" presName="parentText" presStyleLbl="node1" presStyleIdx="1" presStyleCnt="4">
        <dgm:presLayoutVars>
          <dgm:chMax val="1"/>
          <dgm:bulletEnabled val="1"/>
        </dgm:presLayoutVars>
      </dgm:prSet>
      <dgm:spPr/>
    </dgm:pt>
    <dgm:pt modelId="{6568B73A-3108-467B-8F71-2207D2F12AD5}" type="pres">
      <dgm:prSet presAssocID="{F363615A-7908-4B7C-B70B-30C3C9EEEB3E}" presName="descendantText" presStyleLbl="alignAccFollowNode1" presStyleIdx="1" presStyleCnt="4">
        <dgm:presLayoutVars>
          <dgm:bulletEnabled val="1"/>
        </dgm:presLayoutVars>
      </dgm:prSet>
      <dgm:spPr/>
    </dgm:pt>
    <dgm:pt modelId="{14383AE4-27C1-428C-A933-1B45E9018C12}" type="pres">
      <dgm:prSet presAssocID="{916EB1FB-B4AE-4631-BB2C-8AB3D8A98A02}" presName="sp" presStyleCnt="0"/>
      <dgm:spPr/>
    </dgm:pt>
    <dgm:pt modelId="{7DE4FE8F-CC9A-4A79-AA8E-D4F9CDC97431}" type="pres">
      <dgm:prSet presAssocID="{05293A17-26BB-4FEE-BB8F-80B6D5DD08C6}" presName="linNode" presStyleCnt="0"/>
      <dgm:spPr/>
    </dgm:pt>
    <dgm:pt modelId="{B0846A73-E164-4A05-BFFF-15078EA19162}" type="pres">
      <dgm:prSet presAssocID="{05293A17-26BB-4FEE-BB8F-80B6D5DD08C6}" presName="parentText" presStyleLbl="node1" presStyleIdx="2" presStyleCnt="4">
        <dgm:presLayoutVars>
          <dgm:chMax val="1"/>
          <dgm:bulletEnabled val="1"/>
        </dgm:presLayoutVars>
      </dgm:prSet>
      <dgm:spPr/>
    </dgm:pt>
    <dgm:pt modelId="{347F663A-68D9-40E8-9B66-2894D0FF5CC8}" type="pres">
      <dgm:prSet presAssocID="{05293A17-26BB-4FEE-BB8F-80B6D5DD08C6}" presName="descendantText" presStyleLbl="alignAccFollowNode1" presStyleIdx="2" presStyleCnt="4">
        <dgm:presLayoutVars>
          <dgm:bulletEnabled val="1"/>
        </dgm:presLayoutVars>
      </dgm:prSet>
      <dgm:spPr/>
    </dgm:pt>
    <dgm:pt modelId="{639D0B22-1CF1-4A09-8093-EB369DB36DAF}" type="pres">
      <dgm:prSet presAssocID="{DEA778AE-D448-4D37-93CD-FF6265CB6E13}" presName="sp" presStyleCnt="0"/>
      <dgm:spPr/>
    </dgm:pt>
    <dgm:pt modelId="{EF84CE78-BE0A-4940-A9EF-DC2E1BFE1A76}" type="pres">
      <dgm:prSet presAssocID="{DF2C1C98-2C3E-4D71-BEA0-3B3D41267B11}" presName="linNode" presStyleCnt="0"/>
      <dgm:spPr/>
    </dgm:pt>
    <dgm:pt modelId="{374DF81A-4697-4CE8-B0B4-85C10D531E0F}" type="pres">
      <dgm:prSet presAssocID="{DF2C1C98-2C3E-4D71-BEA0-3B3D41267B11}" presName="parentText" presStyleLbl="node1" presStyleIdx="3" presStyleCnt="4">
        <dgm:presLayoutVars>
          <dgm:chMax val="1"/>
          <dgm:bulletEnabled val="1"/>
        </dgm:presLayoutVars>
      </dgm:prSet>
      <dgm:spPr/>
    </dgm:pt>
    <dgm:pt modelId="{727409C0-8836-4186-9130-EC51E529FDDE}" type="pres">
      <dgm:prSet presAssocID="{DF2C1C98-2C3E-4D71-BEA0-3B3D41267B11}" presName="descendantText" presStyleLbl="alignAccFollowNode1" presStyleIdx="3" presStyleCnt="4">
        <dgm:presLayoutVars>
          <dgm:bulletEnabled val="1"/>
        </dgm:presLayoutVars>
      </dgm:prSet>
      <dgm:spPr/>
    </dgm:pt>
  </dgm:ptLst>
  <dgm:cxnLst>
    <dgm:cxn modelId="{CF069E14-DFB4-4225-828D-4D569A5ABE1D}" type="presOf" srcId="{00BAD735-40D9-4F79-A5A3-6950E42B56F7}" destId="{6568B73A-3108-467B-8F71-2207D2F12AD5}" srcOrd="0" destOrd="0" presId="urn:microsoft.com/office/officeart/2005/8/layout/vList5"/>
    <dgm:cxn modelId="{3CFBE318-A333-45B7-BF2E-012394C815C2}" srcId="{DF2C1C98-2C3E-4D71-BEA0-3B3D41267B11}" destId="{35FC6E50-B7D5-4C12-8AA9-F39D72765FB2}" srcOrd="0" destOrd="0" parTransId="{7F6AF27E-917A-4E30-BD0E-CAE35449618D}" sibTransId="{766F1664-E443-4AC9-8875-EA52E7724599}"/>
    <dgm:cxn modelId="{959C4A1E-3808-45B2-8A2C-9B79B85ED054}" type="presOf" srcId="{04F1DF96-8B9A-491E-9F78-DA3B74E74837}" destId="{EFB9D683-999F-420E-967D-5D00CEE3BB7A}" srcOrd="0" destOrd="0" presId="urn:microsoft.com/office/officeart/2005/8/layout/vList5"/>
    <dgm:cxn modelId="{D0513032-09DD-4365-82DC-EFDA5D74E343}" srcId="{A21A1592-4420-4C50-9655-26BC52B7C407}" destId="{5658238E-62F5-4A69-B0AC-5803877BCD26}" srcOrd="1" destOrd="0" parTransId="{B432FC3D-CAEE-4579-BF78-09545BA9C1C0}" sibTransId="{A5ABAE44-3854-4C40-A0A5-CD78AA0A47A4}"/>
    <dgm:cxn modelId="{F899083A-F767-41E2-B58F-8135DB8E3962}" type="presOf" srcId="{D01EFACD-2B71-44A1-BE32-2BD1BB126123}" destId="{2ABD5FB0-F035-4957-BFBD-3AA443AEFAF0}" srcOrd="0" destOrd="0" presId="urn:microsoft.com/office/officeart/2005/8/layout/vList5"/>
    <dgm:cxn modelId="{6175E75F-841D-422A-A531-A45A5E5540D9}" type="presOf" srcId="{A21A1592-4420-4C50-9655-26BC52B7C407}" destId="{A017C587-2928-44DF-AC73-140C7CFD523C}" srcOrd="0" destOrd="0" presId="urn:microsoft.com/office/officeart/2005/8/layout/vList5"/>
    <dgm:cxn modelId="{6A43AB64-34D2-4537-B6BE-678A983396A4}" srcId="{04F1DF96-8B9A-491E-9F78-DA3B74E74837}" destId="{DF2C1C98-2C3E-4D71-BEA0-3B3D41267B11}" srcOrd="3" destOrd="0" parTransId="{0AA297A7-C211-4AE2-B2D9-EF14F66087BB}" sibTransId="{C91F72BE-C9F6-44E2-82EC-466B13C6DD31}"/>
    <dgm:cxn modelId="{FE1E4745-D80C-4B4C-A06D-510CB3E48611}" srcId="{04F1DF96-8B9A-491E-9F78-DA3B74E74837}" destId="{A21A1592-4420-4C50-9655-26BC52B7C407}" srcOrd="0" destOrd="0" parTransId="{23AA51F4-83DC-4584-8F69-CB34EA2633EC}" sibTransId="{2C2C2ECE-CFD9-4A1D-B363-ACA7AD353F36}"/>
    <dgm:cxn modelId="{C2CB9469-C089-4EBD-9BFE-D05961989E66}" type="presOf" srcId="{DA3BC723-AA52-4A8B-AA50-1E39ABF13780}" destId="{347F663A-68D9-40E8-9B66-2894D0FF5CC8}" srcOrd="0" destOrd="0" presId="urn:microsoft.com/office/officeart/2005/8/layout/vList5"/>
    <dgm:cxn modelId="{1136CA74-AB15-4DF1-9BE7-6ED328C0A052}" type="presOf" srcId="{5658238E-62F5-4A69-B0AC-5803877BCD26}" destId="{2ABD5FB0-F035-4957-BFBD-3AA443AEFAF0}" srcOrd="0" destOrd="1" presId="urn:microsoft.com/office/officeart/2005/8/layout/vList5"/>
    <dgm:cxn modelId="{509E1C78-B178-4D44-9D18-F98285D2CF64}" srcId="{A21A1592-4420-4C50-9655-26BC52B7C407}" destId="{D01EFACD-2B71-44A1-BE32-2BD1BB126123}" srcOrd="0" destOrd="0" parTransId="{04E3DAB5-B99E-4071-9E3C-32D0464729D6}" sibTransId="{F3838386-D903-427D-940C-C3337FEC472B}"/>
    <dgm:cxn modelId="{E477BB88-163E-4578-90B4-5678FEA32218}" srcId="{05293A17-26BB-4FEE-BB8F-80B6D5DD08C6}" destId="{DA3BC723-AA52-4A8B-AA50-1E39ABF13780}" srcOrd="0" destOrd="0" parTransId="{2FDAF452-4227-4467-BF99-AAEAC51B4DB8}" sibTransId="{F041AED9-BC11-4853-894D-EF3D6B3A1FD5}"/>
    <dgm:cxn modelId="{6FFB7AB1-D867-4CF5-B32A-5D7378CCD723}" type="presOf" srcId="{DF2C1C98-2C3E-4D71-BEA0-3B3D41267B11}" destId="{374DF81A-4697-4CE8-B0B4-85C10D531E0F}" srcOrd="0" destOrd="0" presId="urn:microsoft.com/office/officeart/2005/8/layout/vList5"/>
    <dgm:cxn modelId="{51DCE8C3-97E5-4907-8A92-D0D22F04A13F}" srcId="{F363615A-7908-4B7C-B70B-30C3C9EEEB3E}" destId="{00BAD735-40D9-4F79-A5A3-6950E42B56F7}" srcOrd="0" destOrd="0" parTransId="{D26C8981-49BB-4527-B7A1-68216F36817B}" sibTransId="{0C0BA4A1-6FDA-4EDE-93BD-C6F62B692B2C}"/>
    <dgm:cxn modelId="{F2BE2ED1-A05F-4C7C-9D08-7911328BA05A}" type="presOf" srcId="{35FC6E50-B7D5-4C12-8AA9-F39D72765FB2}" destId="{727409C0-8836-4186-9130-EC51E529FDDE}" srcOrd="0" destOrd="0" presId="urn:microsoft.com/office/officeart/2005/8/layout/vList5"/>
    <dgm:cxn modelId="{0FB9B5D3-0FE7-4AA3-899C-CC6121355A50}" type="presOf" srcId="{05293A17-26BB-4FEE-BB8F-80B6D5DD08C6}" destId="{B0846A73-E164-4A05-BFFF-15078EA19162}" srcOrd="0" destOrd="0" presId="urn:microsoft.com/office/officeart/2005/8/layout/vList5"/>
    <dgm:cxn modelId="{AB3FF2D4-EB72-42B6-878A-92B7E31B5E49}" srcId="{04F1DF96-8B9A-491E-9F78-DA3B74E74837}" destId="{05293A17-26BB-4FEE-BB8F-80B6D5DD08C6}" srcOrd="2" destOrd="0" parTransId="{D3F3C1E1-1AAC-4A08-AF42-CB0EC6F0434D}" sibTransId="{DEA778AE-D448-4D37-93CD-FF6265CB6E13}"/>
    <dgm:cxn modelId="{3F4FF6F8-F9CF-40CF-9CBB-6486B93FF2B7}" type="presOf" srcId="{F363615A-7908-4B7C-B70B-30C3C9EEEB3E}" destId="{E7F75031-0D10-48AE-BBDE-B6765EC81B32}" srcOrd="0" destOrd="0" presId="urn:microsoft.com/office/officeart/2005/8/layout/vList5"/>
    <dgm:cxn modelId="{4FD969FD-984D-4902-BE4A-8243C4CB43F9}" srcId="{04F1DF96-8B9A-491E-9F78-DA3B74E74837}" destId="{F363615A-7908-4B7C-B70B-30C3C9EEEB3E}" srcOrd="1" destOrd="0" parTransId="{B816228E-E154-4BC5-83BD-119D3058431C}" sibTransId="{916EB1FB-B4AE-4631-BB2C-8AB3D8A98A02}"/>
    <dgm:cxn modelId="{137401CC-38A4-4A7A-9D3B-C99F6421B1BE}" type="presParOf" srcId="{EFB9D683-999F-420E-967D-5D00CEE3BB7A}" destId="{73AAD3D0-F3CA-4E9B-A54B-FC655F7BE0F5}" srcOrd="0" destOrd="0" presId="urn:microsoft.com/office/officeart/2005/8/layout/vList5"/>
    <dgm:cxn modelId="{D4163DA7-A2F3-4442-B197-EFB72F2CC833}" type="presParOf" srcId="{73AAD3D0-F3CA-4E9B-A54B-FC655F7BE0F5}" destId="{A017C587-2928-44DF-AC73-140C7CFD523C}" srcOrd="0" destOrd="0" presId="urn:microsoft.com/office/officeart/2005/8/layout/vList5"/>
    <dgm:cxn modelId="{04C160AE-E34A-4039-9607-9997011E3D73}" type="presParOf" srcId="{73AAD3D0-F3CA-4E9B-A54B-FC655F7BE0F5}" destId="{2ABD5FB0-F035-4957-BFBD-3AA443AEFAF0}" srcOrd="1" destOrd="0" presId="urn:microsoft.com/office/officeart/2005/8/layout/vList5"/>
    <dgm:cxn modelId="{AB0B403D-261D-48DF-8029-83A0B8750D41}" type="presParOf" srcId="{EFB9D683-999F-420E-967D-5D00CEE3BB7A}" destId="{12DF961D-62D5-4EE1-9D38-E4ACA98EB4CE}" srcOrd="1" destOrd="0" presId="urn:microsoft.com/office/officeart/2005/8/layout/vList5"/>
    <dgm:cxn modelId="{B020E041-DDA4-4E9D-A54B-DE9F6A05CDB9}" type="presParOf" srcId="{EFB9D683-999F-420E-967D-5D00CEE3BB7A}" destId="{F34F56D2-723D-476B-A236-1C3543EE60A5}" srcOrd="2" destOrd="0" presId="urn:microsoft.com/office/officeart/2005/8/layout/vList5"/>
    <dgm:cxn modelId="{40F2AC12-B2AC-43FA-AD0D-F03C2ADB2C11}" type="presParOf" srcId="{F34F56D2-723D-476B-A236-1C3543EE60A5}" destId="{E7F75031-0D10-48AE-BBDE-B6765EC81B32}" srcOrd="0" destOrd="0" presId="urn:microsoft.com/office/officeart/2005/8/layout/vList5"/>
    <dgm:cxn modelId="{00695474-2149-49E0-89D5-5BC1EAD25CC6}" type="presParOf" srcId="{F34F56D2-723D-476B-A236-1C3543EE60A5}" destId="{6568B73A-3108-467B-8F71-2207D2F12AD5}" srcOrd="1" destOrd="0" presId="urn:microsoft.com/office/officeart/2005/8/layout/vList5"/>
    <dgm:cxn modelId="{AB837D9C-360E-4F49-B51B-AF5C2C7BDE1F}" type="presParOf" srcId="{EFB9D683-999F-420E-967D-5D00CEE3BB7A}" destId="{14383AE4-27C1-428C-A933-1B45E9018C12}" srcOrd="3" destOrd="0" presId="urn:microsoft.com/office/officeart/2005/8/layout/vList5"/>
    <dgm:cxn modelId="{3E9D8682-209C-452E-8B82-280D50776349}" type="presParOf" srcId="{EFB9D683-999F-420E-967D-5D00CEE3BB7A}" destId="{7DE4FE8F-CC9A-4A79-AA8E-D4F9CDC97431}" srcOrd="4" destOrd="0" presId="urn:microsoft.com/office/officeart/2005/8/layout/vList5"/>
    <dgm:cxn modelId="{36F5BBB0-C0E0-4CA6-9D39-E1A8450F6219}" type="presParOf" srcId="{7DE4FE8F-CC9A-4A79-AA8E-D4F9CDC97431}" destId="{B0846A73-E164-4A05-BFFF-15078EA19162}" srcOrd="0" destOrd="0" presId="urn:microsoft.com/office/officeart/2005/8/layout/vList5"/>
    <dgm:cxn modelId="{4AE88CB1-E24D-4A04-BF2E-AFC9599C7B9F}" type="presParOf" srcId="{7DE4FE8F-CC9A-4A79-AA8E-D4F9CDC97431}" destId="{347F663A-68D9-40E8-9B66-2894D0FF5CC8}" srcOrd="1" destOrd="0" presId="urn:microsoft.com/office/officeart/2005/8/layout/vList5"/>
    <dgm:cxn modelId="{52B659D8-9235-4C4F-87CC-DEDC55D3BF1D}" type="presParOf" srcId="{EFB9D683-999F-420E-967D-5D00CEE3BB7A}" destId="{639D0B22-1CF1-4A09-8093-EB369DB36DAF}" srcOrd="5" destOrd="0" presId="urn:microsoft.com/office/officeart/2005/8/layout/vList5"/>
    <dgm:cxn modelId="{CFBFD253-058B-4939-B9E6-6A574D370624}" type="presParOf" srcId="{EFB9D683-999F-420E-967D-5D00CEE3BB7A}" destId="{EF84CE78-BE0A-4940-A9EF-DC2E1BFE1A76}" srcOrd="6" destOrd="0" presId="urn:microsoft.com/office/officeart/2005/8/layout/vList5"/>
    <dgm:cxn modelId="{A4392A18-891B-494E-BB43-E5DED4107A67}" type="presParOf" srcId="{EF84CE78-BE0A-4940-A9EF-DC2E1BFE1A76}" destId="{374DF81A-4697-4CE8-B0B4-85C10D531E0F}" srcOrd="0" destOrd="0" presId="urn:microsoft.com/office/officeart/2005/8/layout/vList5"/>
    <dgm:cxn modelId="{F2E0C9D2-6A41-4AC6-8A4A-449D1DE9E99A}" type="presParOf" srcId="{EF84CE78-BE0A-4940-A9EF-DC2E1BFE1A76}" destId="{727409C0-8836-4186-9130-EC51E529FDD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62E02-428D-4897-A488-6A0EDE662C3B}">
      <dsp:nvSpPr>
        <dsp:cNvPr id="0" name=""/>
        <dsp:cNvSpPr/>
      </dsp:nvSpPr>
      <dsp:spPr>
        <a:xfrm>
          <a:off x="0" y="640"/>
          <a:ext cx="5914209" cy="1499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AB051-5780-49C8-9E19-4947D9A52381}">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EECB1D-9FE8-426D-8544-8D870237C99E}">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a:cs typeface="Times New Roman"/>
            </a:rPr>
            <a:t>We can keep the record of  the books took by the students.</a:t>
          </a:r>
        </a:p>
      </dsp:txBody>
      <dsp:txXfrm>
        <a:off x="1731633" y="640"/>
        <a:ext cx="4182575" cy="1499250"/>
      </dsp:txXfrm>
    </dsp:sp>
    <dsp:sp modelId="{CA1E2BAD-B6E0-4633-B7C0-D07CD349B929}">
      <dsp:nvSpPr>
        <dsp:cNvPr id="0" name=""/>
        <dsp:cNvSpPr/>
      </dsp:nvSpPr>
      <dsp:spPr>
        <a:xfrm>
          <a:off x="0" y="1874703"/>
          <a:ext cx="5914209" cy="1499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B2D64-2CBF-4F3E-91A3-5209A6D643EC}">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2520DB-8961-452D-B7B9-2431D4509D5E}">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a:cs typeface="Times New Roman"/>
            </a:rPr>
            <a:t>The problem faced in the library is that keeping the data of the students in library is very difficult when there are a greater number of students. To overcome this problem, we can use the database which is easier and secure.</a:t>
          </a:r>
        </a:p>
      </dsp:txBody>
      <dsp:txXfrm>
        <a:off x="1731633" y="1874703"/>
        <a:ext cx="4182575" cy="1499250"/>
      </dsp:txXfrm>
    </dsp:sp>
    <dsp:sp modelId="{609C941A-DF7A-40AE-AF18-EF17C951157F}">
      <dsp:nvSpPr>
        <dsp:cNvPr id="0" name=""/>
        <dsp:cNvSpPr/>
      </dsp:nvSpPr>
      <dsp:spPr>
        <a:xfrm>
          <a:off x="0" y="3748766"/>
          <a:ext cx="5914209" cy="1499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5F8F9-4855-4706-AA65-91521B27B4BD}">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0BF663-9F63-4C9B-A975-0F5AD17180ED}">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a:cs typeface="Times New Roman"/>
            </a:rPr>
            <a:t>Admin can easily  add  and  remove the books in library and can also view the data of students.</a:t>
          </a:r>
        </a:p>
      </dsp:txBody>
      <dsp:txXfrm>
        <a:off x="1731633" y="3748766"/>
        <a:ext cx="4182575" cy="149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5FB0-F035-4957-BFBD-3AA443AEFAF0}">
      <dsp:nvSpPr>
        <dsp:cNvPr id="0" name=""/>
        <dsp:cNvSpPr/>
      </dsp:nvSpPr>
      <dsp:spPr>
        <a:xfrm rot="5400000">
          <a:off x="6241326" y="-2711528"/>
          <a:ext cx="574975" cy="6144766"/>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Times New Roman"/>
              <a:cs typeface="Times New Roman"/>
            </a:rPr>
            <a:t>HTML</a:t>
          </a:r>
        </a:p>
        <a:p>
          <a:pPr marL="171450" lvl="1" indent="-171450" algn="l" defTabSz="711200">
            <a:lnSpc>
              <a:spcPct val="90000"/>
            </a:lnSpc>
            <a:spcBef>
              <a:spcPct val="0"/>
            </a:spcBef>
            <a:spcAft>
              <a:spcPct val="15000"/>
            </a:spcAft>
            <a:buChar char="•"/>
          </a:pPr>
          <a:r>
            <a:rPr lang="en-US" sz="1600" kern="1200">
              <a:latin typeface="Times New Roman"/>
              <a:cs typeface="Times New Roman"/>
            </a:rPr>
            <a:t>CSS</a:t>
          </a:r>
        </a:p>
      </dsp:txBody>
      <dsp:txXfrm rot="-5400000">
        <a:off x="3456431" y="101435"/>
        <a:ext cx="6116698" cy="518839"/>
      </dsp:txXfrm>
    </dsp:sp>
    <dsp:sp modelId="{A017C587-2928-44DF-AC73-140C7CFD523C}">
      <dsp:nvSpPr>
        <dsp:cNvPr id="0" name=""/>
        <dsp:cNvSpPr/>
      </dsp:nvSpPr>
      <dsp:spPr>
        <a:xfrm>
          <a:off x="0" y="1494"/>
          <a:ext cx="3456430" cy="71871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Times New Roman"/>
              <a:cs typeface="Times New Roman"/>
            </a:rPr>
            <a:t>FRONT-END:</a:t>
          </a:r>
        </a:p>
      </dsp:txBody>
      <dsp:txXfrm>
        <a:off x="35085" y="36579"/>
        <a:ext cx="3386260" cy="648549"/>
      </dsp:txXfrm>
    </dsp:sp>
    <dsp:sp modelId="{6568B73A-3108-467B-8F71-2207D2F12AD5}">
      <dsp:nvSpPr>
        <dsp:cNvPr id="0" name=""/>
        <dsp:cNvSpPr/>
      </dsp:nvSpPr>
      <dsp:spPr>
        <a:xfrm rot="5400000">
          <a:off x="6241326" y="-1956873"/>
          <a:ext cx="574975" cy="6144766"/>
        </a:xfrm>
        <a:prstGeom prst="round2SameRect">
          <a:avLst/>
        </a:prstGeom>
        <a:solidFill>
          <a:schemeClr val="accent5">
            <a:tint val="40000"/>
            <a:alpha val="90000"/>
            <a:hueOff val="413832"/>
            <a:satOff val="1068"/>
            <a:lumOff val="232"/>
            <a:alphaOff val="0"/>
          </a:schemeClr>
        </a:solidFill>
        <a:ln w="15875" cap="flat" cmpd="sng" algn="ctr">
          <a:solidFill>
            <a:schemeClr val="accent5">
              <a:tint val="40000"/>
              <a:alpha val="90000"/>
              <a:hueOff val="413832"/>
              <a:satOff val="1068"/>
              <a:lumOff val="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a:latin typeface="Times New Roman"/>
              <a:cs typeface="Times New Roman"/>
            </a:rPr>
            <a:t>JAVA </a:t>
          </a:r>
        </a:p>
      </dsp:txBody>
      <dsp:txXfrm rot="-5400000">
        <a:off x="3456431" y="856090"/>
        <a:ext cx="6116698" cy="518839"/>
      </dsp:txXfrm>
    </dsp:sp>
    <dsp:sp modelId="{E7F75031-0D10-48AE-BBDE-B6765EC81B32}">
      <dsp:nvSpPr>
        <dsp:cNvPr id="0" name=""/>
        <dsp:cNvSpPr/>
      </dsp:nvSpPr>
      <dsp:spPr>
        <a:xfrm>
          <a:off x="0" y="756149"/>
          <a:ext cx="3456430" cy="718719"/>
        </a:xfrm>
        <a:prstGeom prst="roundRect">
          <a:avLst/>
        </a:prstGeom>
        <a:solidFill>
          <a:schemeClr val="accent5">
            <a:hueOff val="331055"/>
            <a:satOff val="192"/>
            <a:lumOff val="18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Times New Roman"/>
              <a:cs typeface="Times New Roman"/>
            </a:rPr>
            <a:t>BACK-END:</a:t>
          </a:r>
        </a:p>
      </dsp:txBody>
      <dsp:txXfrm>
        <a:off x="35085" y="791234"/>
        <a:ext cx="3386260" cy="648549"/>
      </dsp:txXfrm>
    </dsp:sp>
    <dsp:sp modelId="{347F663A-68D9-40E8-9B66-2894D0FF5CC8}">
      <dsp:nvSpPr>
        <dsp:cNvPr id="0" name=""/>
        <dsp:cNvSpPr/>
      </dsp:nvSpPr>
      <dsp:spPr>
        <a:xfrm rot="5400000">
          <a:off x="6241326" y="-1202217"/>
          <a:ext cx="574975" cy="6144766"/>
        </a:xfrm>
        <a:prstGeom prst="round2SameRect">
          <a:avLst/>
        </a:prstGeom>
        <a:solidFill>
          <a:schemeClr val="accent5">
            <a:tint val="40000"/>
            <a:alpha val="90000"/>
            <a:hueOff val="827665"/>
            <a:satOff val="2136"/>
            <a:lumOff val="464"/>
            <a:alphaOff val="0"/>
          </a:schemeClr>
        </a:solidFill>
        <a:ln w="15875" cap="flat" cmpd="sng" algn="ctr">
          <a:solidFill>
            <a:schemeClr val="accent5">
              <a:tint val="40000"/>
              <a:alpha val="90000"/>
              <a:hueOff val="827665"/>
              <a:satOff val="2136"/>
              <a:lumOff val="4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Times New Roman"/>
              <a:cs typeface="Times New Roman"/>
            </a:rPr>
            <a:t>MY-SQL</a:t>
          </a:r>
        </a:p>
      </dsp:txBody>
      <dsp:txXfrm rot="-5400000">
        <a:off x="3456431" y="1610746"/>
        <a:ext cx="6116698" cy="518839"/>
      </dsp:txXfrm>
    </dsp:sp>
    <dsp:sp modelId="{B0846A73-E164-4A05-BFFF-15078EA19162}">
      <dsp:nvSpPr>
        <dsp:cNvPr id="0" name=""/>
        <dsp:cNvSpPr/>
      </dsp:nvSpPr>
      <dsp:spPr>
        <a:xfrm>
          <a:off x="0" y="1510805"/>
          <a:ext cx="3456430" cy="718719"/>
        </a:xfrm>
        <a:prstGeom prst="roundRect">
          <a:avLst/>
        </a:prstGeom>
        <a:solidFill>
          <a:schemeClr val="accent5">
            <a:hueOff val="662110"/>
            <a:satOff val="384"/>
            <a:lumOff val="37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Times New Roman"/>
              <a:cs typeface="Times New Roman"/>
            </a:rPr>
            <a:t>DATABASE:</a:t>
          </a:r>
        </a:p>
      </dsp:txBody>
      <dsp:txXfrm>
        <a:off x="35085" y="1545890"/>
        <a:ext cx="3386260" cy="648549"/>
      </dsp:txXfrm>
    </dsp:sp>
    <dsp:sp modelId="{727409C0-8836-4186-9130-EC51E529FDDE}">
      <dsp:nvSpPr>
        <dsp:cNvPr id="0" name=""/>
        <dsp:cNvSpPr/>
      </dsp:nvSpPr>
      <dsp:spPr>
        <a:xfrm rot="5400000">
          <a:off x="6241326" y="-447562"/>
          <a:ext cx="574975" cy="6144766"/>
        </a:xfrm>
        <a:prstGeom prst="round2SameRect">
          <a:avLst/>
        </a:prstGeom>
        <a:solidFill>
          <a:schemeClr val="accent5">
            <a:tint val="40000"/>
            <a:alpha val="90000"/>
            <a:hueOff val="1241497"/>
            <a:satOff val="3204"/>
            <a:lumOff val="696"/>
            <a:alphaOff val="0"/>
          </a:schemeClr>
        </a:solidFill>
        <a:ln w="15875" cap="flat" cmpd="sng" algn="ctr">
          <a:solidFill>
            <a:schemeClr val="accent5">
              <a:tint val="40000"/>
              <a:alpha val="90000"/>
              <a:hueOff val="1241497"/>
              <a:satOff val="3204"/>
              <a:lumOff val="6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Times New Roman"/>
              <a:cs typeface="Times New Roman"/>
            </a:rPr>
            <a:t>SPRING MVC	</a:t>
          </a:r>
          <a:r>
            <a:rPr lang="en-US" sz="1600" kern="1200"/>
            <a:t>	</a:t>
          </a:r>
        </a:p>
      </dsp:txBody>
      <dsp:txXfrm rot="-5400000">
        <a:off x="3456431" y="2365401"/>
        <a:ext cx="6116698" cy="518839"/>
      </dsp:txXfrm>
    </dsp:sp>
    <dsp:sp modelId="{374DF81A-4697-4CE8-B0B4-85C10D531E0F}">
      <dsp:nvSpPr>
        <dsp:cNvPr id="0" name=""/>
        <dsp:cNvSpPr/>
      </dsp:nvSpPr>
      <dsp:spPr>
        <a:xfrm>
          <a:off x="0" y="2265461"/>
          <a:ext cx="3456430" cy="718719"/>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Times New Roman"/>
              <a:cs typeface="Times New Roman"/>
            </a:rPr>
            <a:t>FRAME WORK: </a:t>
          </a:r>
        </a:p>
      </dsp:txBody>
      <dsp:txXfrm>
        <a:off x="35085" y="2300546"/>
        <a:ext cx="3386260" cy="648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30905-CC66-4AB4-9DCA-8CCC344302CD}"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49BC2-30CE-427E-8872-3D8F76D052EB}" type="slidenum">
              <a:rPr lang="en-US" smtClean="0"/>
              <a:t>‹#›</a:t>
            </a:fld>
            <a:endParaRPr lang="en-US"/>
          </a:p>
        </p:txBody>
      </p:sp>
    </p:spTree>
    <p:extLst>
      <p:ext uri="{BB962C8B-B14F-4D97-AF65-F5344CB8AC3E}">
        <p14:creationId xmlns:p14="http://schemas.microsoft.com/office/powerpoint/2010/main" val="2907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49BC2-30CE-427E-8872-3D8F76D052EB}" type="slidenum">
              <a:rPr lang="en-US" smtClean="0"/>
              <a:t>1</a:t>
            </a:fld>
            <a:endParaRPr lang="en-US"/>
          </a:p>
        </p:txBody>
      </p:sp>
    </p:spTree>
    <p:extLst>
      <p:ext uri="{BB962C8B-B14F-4D97-AF65-F5344CB8AC3E}">
        <p14:creationId xmlns:p14="http://schemas.microsoft.com/office/powerpoint/2010/main" val="282976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49BC2-30CE-427E-8872-3D8F76D052EB}" type="slidenum">
              <a:rPr lang="en-US" smtClean="0"/>
              <a:t>16</a:t>
            </a:fld>
            <a:endParaRPr lang="en-US"/>
          </a:p>
        </p:txBody>
      </p:sp>
    </p:spTree>
    <p:extLst>
      <p:ext uri="{BB962C8B-B14F-4D97-AF65-F5344CB8AC3E}">
        <p14:creationId xmlns:p14="http://schemas.microsoft.com/office/powerpoint/2010/main" val="517348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4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999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34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26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3518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396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7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96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27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98315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51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92067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01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41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219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24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634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5313002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491" y="2317048"/>
            <a:ext cx="4525381" cy="1107996"/>
          </a:xfrm>
          <a:prstGeom prst="rect">
            <a:avLst/>
          </a:prstGeom>
          <a:noFill/>
        </p:spPr>
        <p:txBody>
          <a:bodyPr wrap="square" lIns="91440" tIns="45720" rIns="91440" bIns="45720" rtlCol="0" anchor="t">
            <a:spAutoFit/>
          </a:bodyPr>
          <a:lstStyle/>
          <a:p>
            <a:r>
              <a:rPr lang="en-US" sz="6600" b="1">
                <a:solidFill>
                  <a:srgbClr val="7030A0"/>
                </a:solidFill>
                <a:latin typeface="Times New Roman"/>
                <a:cs typeface="Times New Roman"/>
              </a:rPr>
              <a:t>  </a:t>
            </a:r>
            <a:r>
              <a:rPr lang="en-US" sz="6600" b="1">
                <a:solidFill>
                  <a:schemeClr val="accent1">
                    <a:lumMod val="50000"/>
                  </a:schemeClr>
                </a:solidFill>
                <a:latin typeface="Times New Roman"/>
                <a:cs typeface="Times New Roman"/>
              </a:rPr>
              <a:t>LIBRARY</a:t>
            </a:r>
          </a:p>
        </p:txBody>
      </p:sp>
      <p:sp>
        <p:nvSpPr>
          <p:cNvPr id="5" name="TextBox 4"/>
          <p:cNvSpPr txBox="1"/>
          <p:nvPr/>
        </p:nvSpPr>
        <p:spPr>
          <a:xfrm>
            <a:off x="4999225" y="2311701"/>
            <a:ext cx="7199291" cy="1107996"/>
          </a:xfrm>
          <a:prstGeom prst="rect">
            <a:avLst/>
          </a:prstGeom>
          <a:noFill/>
        </p:spPr>
        <p:txBody>
          <a:bodyPr wrap="square" lIns="91440" tIns="45720" rIns="91440" bIns="45720" rtlCol="0" anchor="t">
            <a:spAutoFit/>
          </a:bodyPr>
          <a:lstStyle/>
          <a:p>
            <a:r>
              <a:rPr lang="en-US" sz="6600" b="1">
                <a:solidFill>
                  <a:schemeClr val="accent1">
                    <a:lumMod val="50000"/>
                  </a:schemeClr>
                </a:solidFill>
                <a:latin typeface="Times New Roman"/>
                <a:cs typeface="Times New Roman"/>
              </a:rPr>
              <a:t>MANAGEMENT</a:t>
            </a:r>
          </a:p>
        </p:txBody>
      </p:sp>
      <p:sp>
        <p:nvSpPr>
          <p:cNvPr id="6" name="TextBox 5"/>
          <p:cNvSpPr txBox="1"/>
          <p:nvPr/>
        </p:nvSpPr>
        <p:spPr>
          <a:xfrm>
            <a:off x="3918683" y="4004142"/>
            <a:ext cx="3687949" cy="1107996"/>
          </a:xfrm>
          <a:prstGeom prst="rect">
            <a:avLst/>
          </a:prstGeom>
          <a:noFill/>
        </p:spPr>
        <p:txBody>
          <a:bodyPr wrap="square" lIns="91440" tIns="45720" rIns="91440" bIns="45720" rtlCol="0" anchor="t">
            <a:spAutoFit/>
          </a:bodyPr>
          <a:lstStyle/>
          <a:p>
            <a:r>
              <a:rPr lang="en-US" sz="6600" b="1">
                <a:solidFill>
                  <a:schemeClr val="accent1">
                    <a:lumMod val="50000"/>
                  </a:schemeClr>
                </a:solidFill>
                <a:latin typeface="Times New Roman"/>
                <a:cs typeface="Times New Roman"/>
              </a:rPr>
              <a:t>SYSTEM</a:t>
            </a:r>
          </a:p>
        </p:txBody>
      </p:sp>
      <p:cxnSp>
        <p:nvCxnSpPr>
          <p:cNvPr id="3" name="Straight Connector 2"/>
          <p:cNvCxnSpPr/>
          <p:nvPr/>
        </p:nvCxnSpPr>
        <p:spPr>
          <a:xfrm flipV="1">
            <a:off x="53474" y="26737"/>
            <a:ext cx="1030310" cy="2009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0" y="0"/>
            <a:ext cx="3515932" cy="721217"/>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01127" y="595046"/>
            <a:ext cx="7460407" cy="523220"/>
          </a:xfrm>
          <a:prstGeom prst="rect">
            <a:avLst/>
          </a:prstGeom>
          <a:noFill/>
        </p:spPr>
        <p:txBody>
          <a:bodyPr wrap="square" lIns="91440" tIns="45720" rIns="91440" bIns="45720" rtlCol="0" anchor="t">
            <a:spAutoFit/>
          </a:bodyPr>
          <a:lstStyle/>
          <a:p>
            <a:r>
              <a:rPr lang="en-US" sz="2800">
                <a:solidFill>
                  <a:schemeClr val="accent4"/>
                </a:solidFill>
                <a:latin typeface="Times New Roman"/>
                <a:cs typeface="Times New Roman"/>
              </a:rPr>
              <a:t>Presented By Group-C, Batch-97.</a:t>
            </a:r>
            <a:endParaRPr lang="en-US" sz="280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834854"/>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3"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5"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3856097-8766-4C3C-B8DE-67A427C1E43D}"/>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3700" b="1">
                <a:solidFill>
                  <a:srgbClr val="262626"/>
                </a:solidFill>
              </a:rPr>
              <a:t>REGISTRATION PAGE</a:t>
            </a:r>
            <a:endParaRPr lang="en-US" sz="3700">
              <a:solidFill>
                <a:srgbClr val="262626"/>
              </a:solidFill>
            </a:endParaRPr>
          </a:p>
        </p:txBody>
      </p:sp>
      <p:pic>
        <p:nvPicPr>
          <p:cNvPr id="4" name="Picture 3" descr="Graphical user interface, text, chat or text message&#10;&#10;Description automatically generated">
            <a:extLst>
              <a:ext uri="{FF2B5EF4-FFF2-40B4-BE49-F238E27FC236}">
                <a16:creationId xmlns:a16="http://schemas.microsoft.com/office/drawing/2014/main" id="{37222EA1-71A7-434B-BA2F-DF9A704A325F}"/>
              </a:ext>
            </a:extLst>
          </p:cNvPr>
          <p:cNvPicPr>
            <a:picLocks noChangeAspect="1"/>
          </p:cNvPicPr>
          <p:nvPr/>
        </p:nvPicPr>
        <p:blipFill rotWithShape="1">
          <a:blip r:embed="rId7"/>
          <a:srcRect l="20085" r="27387" b="2"/>
          <a:stretch/>
        </p:blipFill>
        <p:spPr>
          <a:xfrm>
            <a:off x="5418668" y="982131"/>
            <a:ext cx="5469466"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62235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450166" y="1019613"/>
            <a:ext cx="11226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50728" y="167012"/>
            <a:ext cx="3824893" cy="769441"/>
          </a:xfrm>
          <a:prstGeom prst="rect">
            <a:avLst/>
          </a:prstGeom>
        </p:spPr>
        <p:txBody>
          <a:bodyPr wrap="none">
            <a:spAutoFit/>
          </a:bodyPr>
          <a:lstStyle/>
          <a:p>
            <a:r>
              <a:rPr lang="en-US" sz="4400" b="1">
                <a:latin typeface="Times New Roman" panose="02020603050405020304" pitchFamily="18" charset="0"/>
                <a:cs typeface="Times New Roman" panose="02020603050405020304" pitchFamily="18" charset="0"/>
              </a:rPr>
              <a:t>ADMIN PAGE</a:t>
            </a:r>
          </a:p>
        </p:txBody>
      </p:sp>
      <p:sp>
        <p:nvSpPr>
          <p:cNvPr id="4" name="Rectangle 3"/>
          <p:cNvSpPr/>
          <p:nvPr/>
        </p:nvSpPr>
        <p:spPr>
          <a:xfrm>
            <a:off x="2327517" y="1528881"/>
            <a:ext cx="1883849" cy="369332"/>
          </a:xfrm>
          <a:prstGeom prst="rect">
            <a:avLst/>
          </a:prstGeom>
        </p:spPr>
        <p:txBody>
          <a:bodyPr wrap="none" lIns="91440" tIns="45720" rIns="91440" bIns="45720" anchor="t">
            <a:spAutoFit/>
          </a:bodyPr>
          <a:lstStyle/>
          <a:p>
            <a:r>
              <a:rPr lang="en-US" b="1">
                <a:solidFill>
                  <a:schemeClr val="bg2">
                    <a:lumMod val="10000"/>
                  </a:schemeClr>
                </a:solidFill>
                <a:latin typeface="Times New Roman"/>
                <a:cs typeface="Times New Roman"/>
              </a:rPr>
              <a:t>ADMIN LOGIN</a:t>
            </a:r>
            <a:r>
              <a:rPr lang="en-US">
                <a:solidFill>
                  <a:srgbClr val="FF0000"/>
                </a:solidFill>
                <a:latin typeface="Times New Roman"/>
                <a:cs typeface="Times New Roman"/>
              </a:rPr>
              <a:t>:</a:t>
            </a:r>
          </a:p>
        </p:txBody>
      </p:sp>
      <p:sp>
        <p:nvSpPr>
          <p:cNvPr id="10" name="Rectangle 9"/>
          <p:cNvSpPr/>
          <p:nvPr/>
        </p:nvSpPr>
        <p:spPr>
          <a:xfrm>
            <a:off x="8174472" y="1528881"/>
            <a:ext cx="2153154" cy="369332"/>
          </a:xfrm>
          <a:prstGeom prst="rect">
            <a:avLst/>
          </a:prstGeom>
        </p:spPr>
        <p:txBody>
          <a:bodyPr wrap="none" lIns="91440" tIns="45720" rIns="91440" bIns="45720" anchor="t">
            <a:spAutoFit/>
          </a:bodyPr>
          <a:lstStyle/>
          <a:p>
            <a:r>
              <a:rPr lang="en-US" b="1">
                <a:solidFill>
                  <a:schemeClr val="bg2">
                    <a:lumMod val="10000"/>
                  </a:schemeClr>
                </a:solidFill>
                <a:latin typeface="Times New Roman"/>
                <a:cs typeface="Times New Roman"/>
              </a:rPr>
              <a:t>ADMIN PROFILE:</a:t>
            </a:r>
          </a:p>
        </p:txBody>
      </p:sp>
      <p:pic>
        <p:nvPicPr>
          <p:cNvPr id="2" name="Picture 4" descr="Graphical user interface&#10;&#10;Description automatically generated">
            <a:extLst>
              <a:ext uri="{FF2B5EF4-FFF2-40B4-BE49-F238E27FC236}">
                <a16:creationId xmlns:a16="http://schemas.microsoft.com/office/drawing/2014/main" id="{BB203BAB-5EB1-460F-A83C-C003CA98648E}"/>
              </a:ext>
            </a:extLst>
          </p:cNvPr>
          <p:cNvPicPr>
            <a:picLocks noChangeAspect="1"/>
          </p:cNvPicPr>
          <p:nvPr/>
        </p:nvPicPr>
        <p:blipFill>
          <a:blip r:embed="rId2"/>
          <a:stretch>
            <a:fillRect/>
          </a:stretch>
        </p:blipFill>
        <p:spPr>
          <a:xfrm>
            <a:off x="1115684" y="2030822"/>
            <a:ext cx="4180935" cy="4162203"/>
          </a:xfrm>
          <a:prstGeom prst="rect">
            <a:avLst/>
          </a:prstGeom>
        </p:spPr>
      </p:pic>
      <p:pic>
        <p:nvPicPr>
          <p:cNvPr id="5" name="Picture 8" descr="Graphical user interface, website&#10;&#10;Description automatically generated">
            <a:extLst>
              <a:ext uri="{FF2B5EF4-FFF2-40B4-BE49-F238E27FC236}">
                <a16:creationId xmlns:a16="http://schemas.microsoft.com/office/drawing/2014/main" id="{0316E8FF-F26D-4B4C-95D4-17554F0E3E0A}"/>
              </a:ext>
            </a:extLst>
          </p:cNvPr>
          <p:cNvPicPr>
            <a:picLocks noChangeAspect="1"/>
          </p:cNvPicPr>
          <p:nvPr/>
        </p:nvPicPr>
        <p:blipFill>
          <a:blip r:embed="rId3"/>
          <a:stretch>
            <a:fillRect/>
          </a:stretch>
        </p:blipFill>
        <p:spPr>
          <a:xfrm>
            <a:off x="6967268" y="2031719"/>
            <a:ext cx="4554746" cy="4016635"/>
          </a:xfrm>
          <a:prstGeom prst="rect">
            <a:avLst/>
          </a:prstGeom>
        </p:spPr>
      </p:pic>
      <p:sp>
        <p:nvSpPr>
          <p:cNvPr id="11" name="Arrow: Right 10">
            <a:extLst>
              <a:ext uri="{FF2B5EF4-FFF2-40B4-BE49-F238E27FC236}">
                <a16:creationId xmlns:a16="http://schemas.microsoft.com/office/drawing/2014/main" id="{70126562-EE4A-410D-89B3-9CBBC5377E9B}"/>
              </a:ext>
            </a:extLst>
          </p:cNvPr>
          <p:cNvSpPr/>
          <p:nvPr/>
        </p:nvSpPr>
        <p:spPr>
          <a:xfrm>
            <a:off x="5505257" y="3559597"/>
            <a:ext cx="1293961"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80914"/>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7" name="Picture 5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8" name="Rectangle 5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60" name="Picture 5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2" name="Straight Connector 6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4" name="Rectangle 63">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7" name="Picture 66">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8" name="Rectangle 67">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9" name="Picture 68">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0" name="Picture 69">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C9083A4-8D10-4B88-BD65-FC579D0FD5C2}"/>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VIEW BOOKS</a:t>
            </a:r>
          </a:p>
        </p:txBody>
      </p:sp>
      <p:sp>
        <p:nvSpPr>
          <p:cNvPr id="72" name="Rectangle 71">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screenshot of a computer&#10;&#10;Description automatically generated">
            <a:extLst>
              <a:ext uri="{FF2B5EF4-FFF2-40B4-BE49-F238E27FC236}">
                <a16:creationId xmlns:a16="http://schemas.microsoft.com/office/drawing/2014/main" id="{531C45DA-C39E-47D6-99A0-F0B51C0A8876}"/>
              </a:ext>
            </a:extLst>
          </p:cNvPr>
          <p:cNvPicPr>
            <a:picLocks noChangeAspect="1"/>
          </p:cNvPicPr>
          <p:nvPr/>
        </p:nvPicPr>
        <p:blipFill>
          <a:blip r:embed="rId7"/>
          <a:stretch>
            <a:fillRect/>
          </a:stretch>
        </p:blipFill>
        <p:spPr>
          <a:xfrm>
            <a:off x="1412683" y="1792356"/>
            <a:ext cx="5784083" cy="3094484"/>
          </a:xfrm>
          <a:prstGeom prst="rect">
            <a:avLst/>
          </a:prstGeom>
        </p:spPr>
      </p:pic>
      <p:cxnSp>
        <p:nvCxnSpPr>
          <p:cNvPr id="74" name="Straight Connector 73">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81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9" name="Picture 9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0" name="Rectangle 9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1" name="Picture 10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02" name="Picture 10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04" name="Straight Connector 10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06" name="Rectangle 105">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9" name="Picture 108">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0" name="Rectangle 109">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1" name="Picture 110">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2" name="Picture 111">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C9083A4-8D10-4B88-BD65-FC579D0FD5C2}"/>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VIEW USERS</a:t>
            </a:r>
          </a:p>
        </p:txBody>
      </p:sp>
      <p:sp>
        <p:nvSpPr>
          <p:cNvPr id="114" name="Rectangle 11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49D9C9C0-3C3A-4D48-9D93-84B7A6B2A4B3}"/>
              </a:ext>
            </a:extLst>
          </p:cNvPr>
          <p:cNvPicPr>
            <a:picLocks noChangeAspect="1"/>
          </p:cNvPicPr>
          <p:nvPr/>
        </p:nvPicPr>
        <p:blipFill rotWithShape="1">
          <a:blip r:embed="rId7"/>
          <a:srcRect t="12551" r="261" b="5668"/>
          <a:stretch/>
        </p:blipFill>
        <p:spPr>
          <a:xfrm>
            <a:off x="1412683" y="2070936"/>
            <a:ext cx="5784083" cy="2537323"/>
          </a:xfrm>
          <a:prstGeom prst="rect">
            <a:avLst/>
          </a:prstGeom>
        </p:spPr>
      </p:pic>
      <p:cxnSp>
        <p:nvCxnSpPr>
          <p:cNvPr id="116" name="Straight Connector 115">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695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7" name="Picture 5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8" name="Rectangle 5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60" name="Picture 5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2" name="Straight Connector 6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4" name="Rectangle 63">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7" name="Picture 66">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8" name="Rectangle 67">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9" name="Picture 68">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0" name="Picture 69">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C9083A4-8D10-4B88-BD65-FC579D0FD5C2}"/>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ADD BOOK</a:t>
            </a:r>
            <a:endParaRPr lang="en-US"/>
          </a:p>
        </p:txBody>
      </p:sp>
      <p:sp>
        <p:nvSpPr>
          <p:cNvPr id="72" name="Rectangle 71">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pic>
        <p:nvPicPr>
          <p:cNvPr id="18" name="Picture 17" descr="Graphical user interface, website&#10;&#10;Description automatically generated">
            <a:extLst>
              <a:ext uri="{FF2B5EF4-FFF2-40B4-BE49-F238E27FC236}">
                <a16:creationId xmlns:a16="http://schemas.microsoft.com/office/drawing/2014/main" id="{7D82374A-056D-4DC4-8ADC-1E649A25E6C5}"/>
              </a:ext>
            </a:extLst>
          </p:cNvPr>
          <p:cNvPicPr>
            <a:picLocks noChangeAspect="1"/>
          </p:cNvPicPr>
          <p:nvPr/>
        </p:nvPicPr>
        <p:blipFill rotWithShape="1">
          <a:blip r:embed="rId7"/>
          <a:srcRect l="18609" t="13684" r="21616" b="351"/>
          <a:stretch/>
        </p:blipFill>
        <p:spPr>
          <a:xfrm>
            <a:off x="1913457" y="1811210"/>
            <a:ext cx="4572550" cy="3516232"/>
          </a:xfrm>
          <a:prstGeom prst="rect">
            <a:avLst/>
          </a:prstGeom>
        </p:spPr>
      </p:pic>
    </p:spTree>
    <p:extLst>
      <p:ext uri="{BB962C8B-B14F-4D97-AF65-F5344CB8AC3E}">
        <p14:creationId xmlns:p14="http://schemas.microsoft.com/office/powerpoint/2010/main" val="316683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9" name="Group 34">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6" name="Picture 35">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9" name="Picture 38">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0" name="Straight Connector 40">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71" name="Rectangle 42">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44">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6" name="Picture 45">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46">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4" name="Picture 48">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6DBDDB5-1D30-4D3E-970A-8F25F849563F}"/>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UPDATE BOOK</a:t>
            </a:r>
          </a:p>
        </p:txBody>
      </p:sp>
      <p:sp>
        <p:nvSpPr>
          <p:cNvPr id="75" name="Rectangle 50">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DD7D5DC5-D347-4F84-B995-58A4502BDBDC}"/>
              </a:ext>
            </a:extLst>
          </p:cNvPr>
          <p:cNvPicPr>
            <a:picLocks noChangeAspect="1"/>
          </p:cNvPicPr>
          <p:nvPr/>
        </p:nvPicPr>
        <p:blipFill rotWithShape="1">
          <a:blip r:embed="rId7"/>
          <a:srcRect l="18553" t="14928" r="21698" b="-294"/>
          <a:stretch/>
        </p:blipFill>
        <p:spPr>
          <a:xfrm>
            <a:off x="1780594" y="1424585"/>
            <a:ext cx="5048260" cy="3858780"/>
          </a:xfrm>
          <a:prstGeom prst="rect">
            <a:avLst/>
          </a:prstGeom>
        </p:spPr>
      </p:pic>
      <p:cxnSp>
        <p:nvCxnSpPr>
          <p:cNvPr id="76" name="Straight Connector 52">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53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55789" y="2207095"/>
            <a:ext cx="7342887" cy="1400366"/>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8800">
                <a:solidFill>
                  <a:schemeClr val="accent1">
                    <a:lumMod val="50000"/>
                  </a:schemeClr>
                </a:solidFill>
                <a:latin typeface="Times New Roman"/>
                <a:cs typeface="Times New Roman"/>
              </a:rPr>
              <a:t>THANK YOU</a:t>
            </a:r>
          </a:p>
        </p:txBody>
      </p:sp>
      <p:cxnSp>
        <p:nvCxnSpPr>
          <p:cNvPr id="5" name="Straight Connector 4"/>
          <p:cNvCxnSpPr/>
          <p:nvPr/>
        </p:nvCxnSpPr>
        <p:spPr>
          <a:xfrm flipV="1">
            <a:off x="0" y="0"/>
            <a:ext cx="2768958" cy="3734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0" y="0"/>
            <a:ext cx="5615189" cy="18674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11735"/>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B7B9D5-5DDB-4238-AD18-FD2E936F4B5E}"/>
              </a:ext>
            </a:extLst>
          </p:cNvPr>
          <p:cNvSpPr>
            <a:spLocks noGrp="1"/>
          </p:cNvSpPr>
          <p:nvPr>
            <p:ph type="title"/>
          </p:nvPr>
        </p:nvSpPr>
        <p:spPr>
          <a:xfrm>
            <a:off x="952108" y="954756"/>
            <a:ext cx="2730414" cy="4946003"/>
          </a:xfrm>
        </p:spPr>
        <p:txBody>
          <a:bodyPr>
            <a:normAutofit/>
          </a:bodyPr>
          <a:lstStyle/>
          <a:p>
            <a:r>
              <a:rPr lang="en-US" sz="3700" b="1">
                <a:solidFill>
                  <a:srgbClr val="FFFFFF"/>
                </a:solidFill>
                <a:ea typeface="+mj-lt"/>
                <a:cs typeface="+mj-lt"/>
              </a:rPr>
              <a:t>TEAM MEMBERS</a:t>
            </a:r>
          </a:p>
        </p:txBody>
      </p:sp>
      <p:sp>
        <p:nvSpPr>
          <p:cNvPr id="28"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11"/>
          <p:cNvSpPr>
            <a:spLocks noGrp="1"/>
          </p:cNvSpPr>
          <p:nvPr>
            <p:ph idx="1"/>
          </p:nvPr>
        </p:nvSpPr>
        <p:spPr>
          <a:xfrm>
            <a:off x="5140934" y="469900"/>
            <a:ext cx="5953630" cy="5405968"/>
          </a:xfrm>
        </p:spPr>
        <p:txBody>
          <a:bodyPr anchor="ctr">
            <a:normAutofit/>
          </a:bodyPr>
          <a:lstStyle/>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 SAMEENA NADAF</a:t>
            </a:r>
          </a:p>
          <a:p>
            <a:pPr marL="571500" indent="-571500">
              <a:buFont typeface="Arial" panose="020B0604020202020204" pitchFamily="34" charset="0"/>
              <a:buChar char="•"/>
            </a:pPr>
            <a:r>
              <a:rPr lang="en-US">
                <a:latin typeface="Times New Roman" panose="02020603050405020304" pitchFamily="18" charset="0"/>
                <a:cs typeface="Times New Roman" panose="02020603050405020304" pitchFamily="18" charset="0"/>
              </a:rPr>
              <a:t>JAFFAR SADIQ</a:t>
            </a:r>
          </a:p>
          <a:p>
            <a:pPr marL="571500" indent="-571500">
              <a:buFont typeface="Arial" panose="020B0604020202020204" pitchFamily="34" charset="0"/>
              <a:buChar char="•"/>
            </a:pPr>
            <a:r>
              <a:rPr lang="en-US">
                <a:latin typeface="Times New Roman" panose="02020603050405020304" pitchFamily="18" charset="0"/>
                <a:cs typeface="Times New Roman" panose="02020603050405020304" pitchFamily="18" charset="0"/>
              </a:rPr>
              <a:t>SHIVAPPA TALUR</a:t>
            </a:r>
          </a:p>
          <a:p>
            <a:pPr marL="571500" indent="-571500">
              <a:buFont typeface="Arial" panose="020B0604020202020204" pitchFamily="34" charset="0"/>
              <a:buChar char="•"/>
            </a:pPr>
            <a:r>
              <a:rPr lang="en-US">
                <a:latin typeface="Times New Roman" panose="02020603050405020304" pitchFamily="18" charset="0"/>
                <a:cs typeface="Times New Roman" panose="02020603050405020304" pitchFamily="18" charset="0"/>
              </a:rPr>
              <a:t>SHIVAKVMAR NEELA</a:t>
            </a:r>
          </a:p>
          <a:p>
            <a:pPr marL="571500" indent="-571500">
              <a:buFont typeface="Arial" panose="020B0604020202020204" pitchFamily="34" charset="0"/>
              <a:buChar char="•"/>
            </a:pPr>
            <a:r>
              <a:rPr lang="en-US">
                <a:latin typeface="Times New Roman" panose="02020603050405020304" pitchFamily="18" charset="0"/>
                <a:cs typeface="Times New Roman" panose="02020603050405020304" pitchFamily="18" charset="0"/>
              </a:rPr>
              <a:t>HEMANTH HARISH</a:t>
            </a:r>
          </a:p>
        </p:txBody>
      </p:sp>
      <p:sp>
        <p:nvSpPr>
          <p:cNvPr id="3" name="Rectangle 2"/>
          <p:cNvSpPr/>
          <p:nvPr/>
        </p:nvSpPr>
        <p:spPr>
          <a:xfrm>
            <a:off x="3322749" y="333253"/>
            <a:ext cx="5074276" cy="769441"/>
          </a:xfrm>
          <a:prstGeom prst="rect">
            <a:avLst/>
          </a:prstGeom>
        </p:spPr>
        <p:txBody>
          <a:bodyPr wrap="square" lIns="91440" tIns="45720" rIns="91440" bIns="45720" anchor="t">
            <a:spAutoFit/>
          </a:bodyPr>
          <a:lstStyle/>
          <a:p>
            <a:endParaRPr lang="en-US" sz="4400" b="1">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212966"/>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81681" y="1516218"/>
            <a:ext cx="4031088" cy="769441"/>
          </a:xfrm>
          <a:prstGeom prst="rect">
            <a:avLst/>
          </a:prstGeom>
          <a:noFill/>
        </p:spPr>
        <p:txBody>
          <a:bodyPr wrap="square" lIns="91440" tIns="45720" rIns="91440" bIns="45720" rtlCol="0" anchor="t">
            <a:spAutoFit/>
          </a:bodyPr>
          <a:lstStyle/>
          <a:p>
            <a:r>
              <a:rPr lang="en-US" sz="4400" b="1">
                <a:latin typeface="Times New Roman"/>
                <a:cs typeface="Times New Roman"/>
              </a:rPr>
              <a:t>CONTENTS</a:t>
            </a:r>
          </a:p>
        </p:txBody>
      </p:sp>
      <p:sp>
        <p:nvSpPr>
          <p:cNvPr id="8" name="TextBox 7"/>
          <p:cNvSpPr txBox="1"/>
          <p:nvPr/>
        </p:nvSpPr>
        <p:spPr>
          <a:xfrm>
            <a:off x="2576551" y="3194944"/>
            <a:ext cx="4700788" cy="584775"/>
          </a:xfrm>
          <a:prstGeom prst="rect">
            <a:avLst/>
          </a:prstGeom>
          <a:noFill/>
        </p:spPr>
        <p:txBody>
          <a:bodyPr wrap="square" lIns="91440" tIns="45720" rIns="91440" bIns="45720" rtlCol="0" anchor="t">
            <a:spAutoFit/>
          </a:bodyPr>
          <a:lstStyle/>
          <a:p>
            <a:r>
              <a:rPr lang="en-US" sz="3200"/>
              <a:t>2.  Overview</a:t>
            </a:r>
            <a:endParaRPr lang="en-US"/>
          </a:p>
        </p:txBody>
      </p:sp>
      <p:sp>
        <p:nvSpPr>
          <p:cNvPr id="10" name="TextBox 9"/>
          <p:cNvSpPr txBox="1"/>
          <p:nvPr/>
        </p:nvSpPr>
        <p:spPr>
          <a:xfrm>
            <a:off x="2572764" y="2519771"/>
            <a:ext cx="4232176" cy="584775"/>
          </a:xfrm>
          <a:prstGeom prst="rect">
            <a:avLst/>
          </a:prstGeom>
          <a:noFill/>
        </p:spPr>
        <p:txBody>
          <a:bodyPr wrap="square" lIns="91440" tIns="45720" rIns="91440" bIns="45720" rtlCol="0" anchor="t">
            <a:spAutoFit/>
          </a:bodyPr>
          <a:lstStyle/>
          <a:p>
            <a:pPr marL="514350" indent="-514350">
              <a:buAutoNum type="arabicPeriod"/>
            </a:pPr>
            <a:r>
              <a:rPr lang="en-US" sz="3200"/>
              <a:t>Problem statement</a:t>
            </a:r>
            <a:endParaRPr lang="en-US"/>
          </a:p>
        </p:txBody>
      </p:sp>
      <p:sp>
        <p:nvSpPr>
          <p:cNvPr id="12" name="TextBox 11"/>
          <p:cNvSpPr txBox="1"/>
          <p:nvPr/>
        </p:nvSpPr>
        <p:spPr>
          <a:xfrm>
            <a:off x="2572764" y="3782912"/>
            <a:ext cx="3296992" cy="584775"/>
          </a:xfrm>
          <a:prstGeom prst="rect">
            <a:avLst/>
          </a:prstGeom>
          <a:noFill/>
        </p:spPr>
        <p:txBody>
          <a:bodyPr wrap="square" lIns="91440" tIns="45720" rIns="91440" bIns="45720" rtlCol="0" anchor="t">
            <a:spAutoFit/>
          </a:bodyPr>
          <a:lstStyle/>
          <a:p>
            <a:r>
              <a:rPr lang="en-US" sz="3200"/>
              <a:t>3.  Design</a:t>
            </a:r>
            <a:endParaRPr lang="en-US"/>
          </a:p>
        </p:txBody>
      </p:sp>
      <p:sp>
        <p:nvSpPr>
          <p:cNvPr id="14" name="Rectangle 13"/>
          <p:cNvSpPr/>
          <p:nvPr/>
        </p:nvSpPr>
        <p:spPr>
          <a:xfrm>
            <a:off x="2572765" y="4373906"/>
            <a:ext cx="3601114" cy="584775"/>
          </a:xfrm>
          <a:prstGeom prst="rect">
            <a:avLst/>
          </a:prstGeom>
        </p:spPr>
        <p:txBody>
          <a:bodyPr wrap="none" lIns="91440" tIns="45720" rIns="91440" bIns="45720" anchor="t">
            <a:spAutoFit/>
          </a:bodyPr>
          <a:lstStyle/>
          <a:p>
            <a:r>
              <a:rPr lang="en-US" sz="3200"/>
              <a:t>4.  Technologies used</a:t>
            </a:r>
            <a:endParaRPr lang="en-US"/>
          </a:p>
        </p:txBody>
      </p:sp>
      <p:sp>
        <p:nvSpPr>
          <p:cNvPr id="16" name="Rectangle 15"/>
          <p:cNvSpPr/>
          <p:nvPr/>
        </p:nvSpPr>
        <p:spPr>
          <a:xfrm>
            <a:off x="2572765" y="5065628"/>
            <a:ext cx="1803122" cy="584775"/>
          </a:xfrm>
          <a:prstGeom prst="rect">
            <a:avLst/>
          </a:prstGeom>
        </p:spPr>
        <p:txBody>
          <a:bodyPr wrap="none" lIns="91440" tIns="45720" rIns="91440" bIns="45720" anchor="t">
            <a:spAutoFit/>
          </a:bodyPr>
          <a:lstStyle/>
          <a:p>
            <a:r>
              <a:rPr lang="en-US" sz="3200"/>
              <a:t>5.  Results</a:t>
            </a:r>
            <a:endParaRPr lang="en-US"/>
          </a:p>
        </p:txBody>
      </p:sp>
    </p:spTree>
    <p:extLst>
      <p:ext uri="{BB962C8B-B14F-4D97-AF65-F5344CB8AC3E}">
        <p14:creationId xmlns:p14="http://schemas.microsoft.com/office/powerpoint/2010/main" val="3390196126"/>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2AFF488E-5EDB-4DFF-B67D-DF786A3292E9}"/>
              </a:ext>
            </a:extLst>
          </p:cNvPr>
          <p:cNvSpPr>
            <a:spLocks noGrp="1"/>
          </p:cNvSpPr>
          <p:nvPr>
            <p:ph type="title"/>
          </p:nvPr>
        </p:nvSpPr>
        <p:spPr>
          <a:xfrm>
            <a:off x="1055599" y="1055077"/>
            <a:ext cx="2532909" cy="4794578"/>
          </a:xfrm>
        </p:spPr>
        <p:txBody>
          <a:bodyPr>
            <a:normAutofit/>
          </a:bodyPr>
          <a:lstStyle/>
          <a:p>
            <a:r>
              <a:rPr lang="en-US" sz="2800" b="1" i="0" u="none" strike="noStrike">
                <a:solidFill>
                  <a:srgbClr val="262626"/>
                </a:solidFill>
                <a:latin typeface="Times New Roman"/>
                <a:ea typeface="Times New Roman"/>
                <a:cs typeface="Times New Roman"/>
              </a:rPr>
              <a:t>PROBLEM STATEMENT</a:t>
            </a:r>
            <a:endParaRPr lang="en-US" sz="2800">
              <a:solidFill>
                <a:srgbClr val="262626"/>
              </a:solidFill>
            </a:endParaRPr>
          </a:p>
        </p:txBody>
      </p:sp>
      <p:sp useBgFill="1">
        <p:nvSpPr>
          <p:cNvPr id="20" name="Rectangle 19">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669214" y="1507543"/>
            <a:ext cx="6677695" cy="769441"/>
          </a:xfrm>
          <a:prstGeom prst="rect">
            <a:avLst/>
          </a:prstGeom>
          <a:noFill/>
        </p:spPr>
        <p:txBody>
          <a:bodyPr wrap="square" lIns="91440" tIns="45720" rIns="91440" bIns="45720" rtlCol="0" anchor="t">
            <a:spAutoFit/>
          </a:bodyPr>
          <a:lstStyle/>
          <a:p>
            <a:endParaRPr lang="en-US" sz="4400" b="1">
              <a:latin typeface="Times New Roman" panose="02020603050405020304" pitchFamily="18" charset="0"/>
              <a:cs typeface="Times New Roman" panose="02020603050405020304" pitchFamily="18" charset="0"/>
            </a:endParaRPr>
          </a:p>
        </p:txBody>
      </p:sp>
      <p:sp>
        <p:nvSpPr>
          <p:cNvPr id="5" name="TextBox 4"/>
          <p:cNvSpPr txBox="1"/>
          <p:nvPr/>
        </p:nvSpPr>
        <p:spPr>
          <a:xfrm>
            <a:off x="1306536" y="2590904"/>
            <a:ext cx="7843234" cy="498663"/>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1306536" y="3145881"/>
            <a:ext cx="8564451" cy="498663"/>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Ø"/>
            </a:pPr>
            <a:endParaRPr lang="en-US" sz="2000">
              <a:latin typeface="Times New Roman"/>
              <a:cs typeface="Times New Roman"/>
            </a:endParaRPr>
          </a:p>
        </p:txBody>
      </p:sp>
      <p:sp>
        <p:nvSpPr>
          <p:cNvPr id="8" name="TextBox 7"/>
          <p:cNvSpPr txBox="1"/>
          <p:nvPr/>
        </p:nvSpPr>
        <p:spPr>
          <a:xfrm>
            <a:off x="1303509" y="4735014"/>
            <a:ext cx="8190964" cy="36933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p:txBody>
      </p:sp>
      <p:graphicFrame>
        <p:nvGraphicFramePr>
          <p:cNvPr id="12" name="Subtitle 3">
            <a:extLst>
              <a:ext uri="{FF2B5EF4-FFF2-40B4-BE49-F238E27FC236}">
                <a16:creationId xmlns:a16="http://schemas.microsoft.com/office/drawing/2014/main" id="{7CDF3A7D-4B5C-4D7D-839A-A166973E2DA5}"/>
              </a:ext>
            </a:extLst>
          </p:cNvPr>
          <p:cNvGraphicFramePr>
            <a:graphicFrameLocks noGrp="1"/>
          </p:cNvGraphicFramePr>
          <p:nvPr>
            <p:ph idx="1"/>
            <p:extLst>
              <p:ext uri="{D42A27DB-BD31-4B8C-83A1-F6EECF244321}">
                <p14:modId xmlns:p14="http://schemas.microsoft.com/office/powerpoint/2010/main" val="245736717"/>
              </p:ext>
            </p:extLst>
          </p:nvPr>
        </p:nvGraphicFramePr>
        <p:xfrm>
          <a:off x="5642600" y="761538"/>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75282"/>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8933" y="1583324"/>
            <a:ext cx="4675031" cy="769441"/>
          </a:xfrm>
          <a:prstGeom prst="rect">
            <a:avLst/>
          </a:prstGeom>
          <a:noFill/>
        </p:spPr>
        <p:txBody>
          <a:bodyPr wrap="square" lIns="91440" tIns="45720" rIns="91440" bIns="45720" rtlCol="0" anchor="t">
            <a:spAutoFit/>
          </a:bodyPr>
          <a:lstStyle/>
          <a:p>
            <a:endParaRPr lang="en-US" sz="4400" b="1">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1295402" y="982132"/>
            <a:ext cx="9601196" cy="1160094"/>
          </a:xfrm>
        </p:spPr>
        <p:txBody>
          <a:bodyPr>
            <a:normAutofit/>
          </a:bodyPr>
          <a:lstStyle/>
          <a:p>
            <a:r>
              <a:rPr lang="en-US" b="1">
                <a:latin typeface="Times New Roman"/>
                <a:ea typeface="+mj-lt"/>
                <a:cs typeface="+mj-lt"/>
              </a:rPr>
              <a:t>OVERVIEW</a:t>
            </a:r>
            <a:endParaRPr lang="en-US">
              <a:latin typeface="Times New Roman"/>
              <a:cs typeface="Times New Roman"/>
            </a:endParaRPr>
          </a:p>
        </p:txBody>
      </p:sp>
      <p:sp>
        <p:nvSpPr>
          <p:cNvPr id="2" name="Content Placeholder 1">
            <a:extLst>
              <a:ext uri="{FF2B5EF4-FFF2-40B4-BE49-F238E27FC236}">
                <a16:creationId xmlns:a16="http://schemas.microsoft.com/office/drawing/2014/main" id="{593E181D-C5D7-40B2-9061-087386F5C42D}"/>
              </a:ext>
            </a:extLst>
          </p:cNvPr>
          <p:cNvSpPr>
            <a:spLocks noGrp="1"/>
          </p:cNvSpPr>
          <p:nvPr>
            <p:ph idx="1"/>
          </p:nvPr>
        </p:nvSpPr>
        <p:spPr/>
        <p:txBody>
          <a:bodyPr/>
          <a:lstStyle/>
          <a:p>
            <a:pPr algn="just">
              <a:spcBef>
                <a:spcPct val="0"/>
              </a:spcBef>
              <a:spcAft>
                <a:spcPts val="0"/>
              </a:spcAft>
            </a:pPr>
            <a:r>
              <a:rPr lang="en-US">
                <a:solidFill>
                  <a:schemeClr val="tx1"/>
                </a:solidFill>
                <a:latin typeface="Times New Roman"/>
                <a:cs typeface="Times New Roman"/>
              </a:rPr>
              <a:t>Library Management System is used to maintain the details of students themselves in their respective college by using the online registration form, can also login by using their own login id and password of existed students, so that the student can access their profile . Admin can  login by their own credentials to check and view the books available in library.</a:t>
            </a:r>
            <a:endParaRPr lang="en-US">
              <a:solidFill>
                <a:schemeClr val="tx1"/>
              </a:solidFill>
              <a:ea typeface="+mn-lt"/>
              <a:cs typeface="+mn-lt"/>
            </a:endParaRPr>
          </a:p>
          <a:p>
            <a:pPr>
              <a:buSzPct val="114999"/>
            </a:pPr>
            <a:endParaRPr lang="en-US"/>
          </a:p>
        </p:txBody>
      </p:sp>
    </p:spTree>
    <p:extLst>
      <p:ext uri="{BB962C8B-B14F-4D97-AF65-F5344CB8AC3E}">
        <p14:creationId xmlns:p14="http://schemas.microsoft.com/office/powerpoint/2010/main" val="4239582278"/>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682488" y="108259"/>
            <a:ext cx="2348720" cy="769441"/>
          </a:xfrm>
          <a:prstGeom prst="rect">
            <a:avLst/>
          </a:prstGeom>
        </p:spPr>
        <p:txBody>
          <a:bodyPr wrap="none">
            <a:spAutoFit/>
          </a:bodyPr>
          <a:lstStyle/>
          <a:p>
            <a:pPr algn="ctr"/>
            <a:r>
              <a:rPr lang="en-US" sz="4400" b="1">
                <a:latin typeface="Times New Roman" panose="02020603050405020304" pitchFamily="18" charset="0"/>
                <a:cs typeface="Times New Roman" panose="02020603050405020304" pitchFamily="18" charset="0"/>
              </a:rPr>
              <a:t>DESIGN</a:t>
            </a:r>
          </a:p>
        </p:txBody>
      </p:sp>
      <p:cxnSp>
        <p:nvCxnSpPr>
          <p:cNvPr id="5" name="Straight Connector 4"/>
          <p:cNvCxnSpPr/>
          <p:nvPr/>
        </p:nvCxnSpPr>
        <p:spPr>
          <a:xfrm flipV="1">
            <a:off x="2070460" y="1154593"/>
            <a:ext cx="7572777" cy="38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067" y="885015"/>
            <a:ext cx="9879676" cy="5853511"/>
          </a:xfrm>
          <a:prstGeom prst="rect">
            <a:avLst/>
          </a:prstGeom>
        </p:spPr>
      </p:pic>
      <p:sp>
        <p:nvSpPr>
          <p:cNvPr id="2" name="Arrow: Up 1">
            <a:extLst>
              <a:ext uri="{FF2B5EF4-FFF2-40B4-BE49-F238E27FC236}">
                <a16:creationId xmlns:a16="http://schemas.microsoft.com/office/drawing/2014/main" id="{C32CD794-B6F9-47E8-9366-CCF82E5110BD}"/>
              </a:ext>
            </a:extLst>
          </p:cNvPr>
          <p:cNvSpPr/>
          <p:nvPr/>
        </p:nvSpPr>
        <p:spPr>
          <a:xfrm>
            <a:off x="3538929" y="4708211"/>
            <a:ext cx="230039" cy="431321"/>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6A1A9F4C-9EC2-47D5-A286-FD47AE33C7F0}"/>
              </a:ext>
            </a:extLst>
          </p:cNvPr>
          <p:cNvSpPr/>
          <p:nvPr/>
        </p:nvSpPr>
        <p:spPr>
          <a:xfrm>
            <a:off x="8384099" y="2292814"/>
            <a:ext cx="230039" cy="431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4225169"/>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a:solidFill>
                  <a:srgbClr val="262626"/>
                </a:solidFill>
                <a:latin typeface="Times New Roman"/>
                <a:cs typeface="Times New Roman"/>
              </a:rPr>
              <a:t>TECHNOLOGIES USED</a:t>
            </a:r>
          </a:p>
        </p:txBody>
      </p:sp>
      <p:sp>
        <p:nvSpPr>
          <p:cNvPr id="117" name="Content Placeholder 116">
            <a:extLst>
              <a:ext uri="{FF2B5EF4-FFF2-40B4-BE49-F238E27FC236}">
                <a16:creationId xmlns:a16="http://schemas.microsoft.com/office/drawing/2014/main" id="{1AD91FE1-06C4-4E88-9610-2EC397AD7DAB}"/>
              </a:ext>
            </a:extLst>
          </p:cNvPr>
          <p:cNvSpPr>
            <a:spLocks noGrp="1"/>
          </p:cNvSpPr>
          <p:nvPr>
            <p:ph idx="1"/>
          </p:nvPr>
        </p:nvSpPr>
        <p:spPr/>
        <p:txBody>
          <a:bodyPr/>
          <a:lstStyle/>
          <a:p>
            <a:endParaRPr lang="en-US"/>
          </a:p>
        </p:txBody>
      </p:sp>
      <p:graphicFrame>
        <p:nvGraphicFramePr>
          <p:cNvPr id="23" name="Text Placeholder 12">
            <a:extLst>
              <a:ext uri="{FF2B5EF4-FFF2-40B4-BE49-F238E27FC236}">
                <a16:creationId xmlns:a16="http://schemas.microsoft.com/office/drawing/2014/main" id="{59419D1F-DED9-4E1D-8EC0-660AE1242277}"/>
              </a:ext>
            </a:extLst>
          </p:cNvPr>
          <p:cNvGraphicFramePr/>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55934"/>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8"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9"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0"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51"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C9083A4-8D10-4B88-BD65-FC579D0FD5C2}"/>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HOME PAGE</a:t>
            </a:r>
          </a:p>
        </p:txBody>
      </p:sp>
      <p:pic>
        <p:nvPicPr>
          <p:cNvPr id="4" name="Picture 4" descr="Graphical user interface&#10;&#10;Description automatically generated">
            <a:extLst>
              <a:ext uri="{FF2B5EF4-FFF2-40B4-BE49-F238E27FC236}">
                <a16:creationId xmlns:a16="http://schemas.microsoft.com/office/drawing/2014/main" id="{A92754E8-BE1C-4DD6-8669-8834EB775C38}"/>
              </a:ext>
            </a:extLst>
          </p:cNvPr>
          <p:cNvPicPr>
            <a:picLocks noChangeAspect="1"/>
          </p:cNvPicPr>
          <p:nvPr/>
        </p:nvPicPr>
        <p:blipFill rotWithShape="1">
          <a:blip r:embed="rId7"/>
          <a:srcRect t="12617" r="262" b="5607"/>
          <a:stretch/>
        </p:blipFill>
        <p:spPr>
          <a:xfrm>
            <a:off x="5418668" y="1344372"/>
            <a:ext cx="5455115" cy="3953629"/>
          </a:xfrm>
          <a:prstGeom prst="rect">
            <a:avLst/>
          </a:prstGeom>
          <a:ln w="57150" cmpd="thickThin">
            <a:solidFill>
              <a:srgbClr val="7F7F7F"/>
            </a:solidFill>
            <a:miter lim="800000"/>
          </a:ln>
        </p:spPr>
      </p:pic>
    </p:spTree>
    <p:extLst>
      <p:ext uri="{BB962C8B-B14F-4D97-AF65-F5344CB8AC3E}">
        <p14:creationId xmlns:p14="http://schemas.microsoft.com/office/powerpoint/2010/main" val="5197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450166" y="1019613"/>
            <a:ext cx="11226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50728" y="167012"/>
            <a:ext cx="3497881" cy="769441"/>
          </a:xfrm>
          <a:prstGeom prst="rect">
            <a:avLst/>
          </a:prstGeom>
        </p:spPr>
        <p:txBody>
          <a:bodyPr wrap="none" lIns="91440" tIns="45720" rIns="91440" bIns="45720" anchor="t">
            <a:spAutoFit/>
          </a:bodyPr>
          <a:lstStyle/>
          <a:p>
            <a:r>
              <a:rPr lang="en-US" sz="4400" b="1">
                <a:latin typeface="Times New Roman"/>
                <a:cs typeface="Times New Roman"/>
              </a:rPr>
              <a:t>USER  PAGE</a:t>
            </a:r>
          </a:p>
        </p:txBody>
      </p:sp>
      <p:sp>
        <p:nvSpPr>
          <p:cNvPr id="4" name="Rectangle 3"/>
          <p:cNvSpPr/>
          <p:nvPr/>
        </p:nvSpPr>
        <p:spPr>
          <a:xfrm>
            <a:off x="2327517" y="1528881"/>
            <a:ext cx="1691489" cy="369332"/>
          </a:xfrm>
          <a:prstGeom prst="rect">
            <a:avLst/>
          </a:prstGeom>
        </p:spPr>
        <p:txBody>
          <a:bodyPr wrap="none" lIns="91440" tIns="45720" rIns="91440" bIns="45720" anchor="t">
            <a:spAutoFit/>
          </a:bodyPr>
          <a:lstStyle/>
          <a:p>
            <a:r>
              <a:rPr lang="en-US" b="1">
                <a:solidFill>
                  <a:schemeClr val="bg2">
                    <a:lumMod val="10000"/>
                  </a:schemeClr>
                </a:solidFill>
                <a:latin typeface="Times New Roman"/>
                <a:cs typeface="Times New Roman"/>
              </a:rPr>
              <a:t>USER LOGIN</a:t>
            </a:r>
            <a:r>
              <a:rPr lang="en-US">
                <a:solidFill>
                  <a:srgbClr val="FF0000"/>
                </a:solidFill>
                <a:latin typeface="Times New Roman"/>
                <a:cs typeface="Times New Roman"/>
              </a:rPr>
              <a:t>:</a:t>
            </a:r>
          </a:p>
        </p:txBody>
      </p:sp>
      <p:sp>
        <p:nvSpPr>
          <p:cNvPr id="10" name="Rectangle 9"/>
          <p:cNvSpPr/>
          <p:nvPr/>
        </p:nvSpPr>
        <p:spPr>
          <a:xfrm>
            <a:off x="8174472" y="1528881"/>
            <a:ext cx="1960793" cy="369332"/>
          </a:xfrm>
          <a:prstGeom prst="rect">
            <a:avLst/>
          </a:prstGeom>
        </p:spPr>
        <p:txBody>
          <a:bodyPr wrap="none" lIns="91440" tIns="45720" rIns="91440" bIns="45720" anchor="t">
            <a:spAutoFit/>
          </a:bodyPr>
          <a:lstStyle/>
          <a:p>
            <a:r>
              <a:rPr lang="en-US" b="1">
                <a:solidFill>
                  <a:schemeClr val="bg2">
                    <a:lumMod val="10000"/>
                  </a:schemeClr>
                </a:solidFill>
                <a:latin typeface="Times New Roman"/>
                <a:cs typeface="Times New Roman"/>
              </a:rPr>
              <a:t>USER PROFILE:</a:t>
            </a:r>
          </a:p>
        </p:txBody>
      </p:sp>
      <p:sp>
        <p:nvSpPr>
          <p:cNvPr id="11" name="Arrow: Right 10">
            <a:extLst>
              <a:ext uri="{FF2B5EF4-FFF2-40B4-BE49-F238E27FC236}">
                <a16:creationId xmlns:a16="http://schemas.microsoft.com/office/drawing/2014/main" id="{70126562-EE4A-410D-89B3-9CBBC5377E9B}"/>
              </a:ext>
            </a:extLst>
          </p:cNvPr>
          <p:cNvSpPr/>
          <p:nvPr/>
        </p:nvSpPr>
        <p:spPr>
          <a:xfrm>
            <a:off x="5505257" y="3559597"/>
            <a:ext cx="1293961"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text, electronics, sign, screenshot&#10;&#10;Description automatically generated">
            <a:extLst>
              <a:ext uri="{FF2B5EF4-FFF2-40B4-BE49-F238E27FC236}">
                <a16:creationId xmlns:a16="http://schemas.microsoft.com/office/drawing/2014/main" id="{8774D843-C9ED-48A6-9A68-780B246016EF}"/>
              </a:ext>
            </a:extLst>
          </p:cNvPr>
          <p:cNvPicPr>
            <a:picLocks noChangeAspect="1"/>
          </p:cNvPicPr>
          <p:nvPr/>
        </p:nvPicPr>
        <p:blipFill>
          <a:blip r:embed="rId2"/>
          <a:stretch>
            <a:fillRect/>
          </a:stretch>
        </p:blipFill>
        <p:spPr>
          <a:xfrm>
            <a:off x="1229804" y="2249888"/>
            <a:ext cx="3864633" cy="3937937"/>
          </a:xfrm>
          <a:prstGeom prst="rect">
            <a:avLst/>
          </a:prstGeom>
        </p:spPr>
      </p:pic>
      <p:pic>
        <p:nvPicPr>
          <p:cNvPr id="13" name="Picture 12" descr="Graphical user interface, website&#10;&#10;Description automatically generated">
            <a:extLst>
              <a:ext uri="{FF2B5EF4-FFF2-40B4-BE49-F238E27FC236}">
                <a16:creationId xmlns:a16="http://schemas.microsoft.com/office/drawing/2014/main" id="{D61EC3C8-EC18-45E4-AC07-8AEF75EDEF37}"/>
              </a:ext>
            </a:extLst>
          </p:cNvPr>
          <p:cNvPicPr>
            <a:picLocks noChangeAspect="1"/>
          </p:cNvPicPr>
          <p:nvPr/>
        </p:nvPicPr>
        <p:blipFill>
          <a:blip r:embed="rId3"/>
          <a:stretch>
            <a:fillRect/>
          </a:stretch>
        </p:blipFill>
        <p:spPr>
          <a:xfrm>
            <a:off x="7024778" y="2251707"/>
            <a:ext cx="4224067" cy="3835453"/>
          </a:xfrm>
          <a:prstGeom prst="rect">
            <a:avLst/>
          </a:prstGeom>
        </p:spPr>
      </p:pic>
    </p:spTree>
    <p:extLst>
      <p:ext uri="{BB962C8B-B14F-4D97-AF65-F5344CB8AC3E}">
        <p14:creationId xmlns:p14="http://schemas.microsoft.com/office/powerpoint/2010/main" val="1099550304"/>
      </p:ext>
    </p:extLst>
  </p:cSld>
  <p:clrMapOvr>
    <a:masterClrMapping/>
  </p:clrMapOvr>
  <mc:AlternateContent xmlns:mc="http://schemas.openxmlformats.org/markup-compatibility/2006">
    <mc:Choice xmlns:p14="http://schemas.microsoft.com/office/powerpoint/2010/main" Requires="p14">
      <p:transition spd="slow" p14:dur="1750" advTm="19000">
        <p14:reveal/>
      </p:transition>
    </mc:Choice>
    <mc:Fallback>
      <p:transition spd="slow" advTm="19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PowerPoint Presentation</vt:lpstr>
      <vt:lpstr>TEAM MEMBERS</vt:lpstr>
      <vt:lpstr>PowerPoint Presentation</vt:lpstr>
      <vt:lpstr>PROBLEM STATEMENT</vt:lpstr>
      <vt:lpstr>OVERVIEW</vt:lpstr>
      <vt:lpstr>PowerPoint Presentation</vt:lpstr>
      <vt:lpstr>TECHNOLOGIES USED</vt:lpstr>
      <vt:lpstr>HOME PAGE</vt:lpstr>
      <vt:lpstr>PowerPoint Presentation</vt:lpstr>
      <vt:lpstr>REGISTRATION PAGE</vt:lpstr>
      <vt:lpstr>PowerPoint Presentation</vt:lpstr>
      <vt:lpstr>VIEW BOOKS</vt:lpstr>
      <vt:lpstr>VIEW USERS</vt:lpstr>
      <vt:lpstr>ADD BOOK</vt:lpstr>
      <vt:lpstr>UPDATE BOOK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revision>1</cp:revision>
  <dcterms:created xsi:type="dcterms:W3CDTF">2022-02-21T01:14:16Z</dcterms:created>
  <dcterms:modified xsi:type="dcterms:W3CDTF">2022-03-03T06:06:45Z</dcterms:modified>
</cp:coreProperties>
</file>