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7837" autoAdjust="0"/>
    <p:restoredTop sz="91737" autoAdjust="0"/>
  </p:normalViewPr>
  <p:slideViewPr>
    <p:cSldViewPr>
      <p:cViewPr varScale="1">
        <p:scale>
          <a:sx n="78" d="100"/>
          <a:sy n="78" d="100"/>
        </p:scale>
        <p:origin x="492"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tableStyles" Target="tableStyles.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99" name=""/>
        <p:cNvGrpSpPr/>
        <p:nvPr/>
      </p:nvGrpSpPr>
      <p:grpSpPr>
        <a:xfrm>
          <a:off x="0" y="0"/>
          <a:ext cx="0" cy="0"/>
          <a:chOff x="0" y="0"/>
          <a:chExt cx="0" cy="0"/>
        </a:xfrm>
      </p:grpSpPr>
      <p:sp>
        <p:nvSpPr>
          <p:cNvPr id="104876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7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7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7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7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7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3" name=""/>
        <p:cNvGrpSpPr/>
        <p:nvPr/>
      </p:nvGrpSpPr>
      <p:grpSpPr>
        <a:xfrm>
          <a:off x="0" y="0"/>
          <a:ext cx="0" cy="0"/>
          <a:chOff x="0" y="0"/>
          <a:chExt cx="0" cy="0"/>
        </a:xfrm>
      </p:grpSpPr>
      <p:sp>
        <p:nvSpPr>
          <p:cNvPr id="1048617"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dirty="0" lang="en-US"/>
          </a:p>
        </p:txBody>
      </p:sp>
      <p:sp>
        <p:nvSpPr>
          <p:cNvPr id="1048618" name="Subtitle 2"/>
          <p:cNvSpPr>
            <a:spLocks noGrp="1"/>
          </p:cNvSpPr>
          <p:nvPr>
            <p:ph type="subTitle" idx="1"/>
          </p:nvPr>
        </p:nvSpPr>
        <p:spPr>
          <a:xfrm>
            <a:off x="2589213" y="4777379"/>
            <a:ext cx="8915399" cy="1126283"/>
          </a:xfrm>
        </p:spPr>
        <p:txBody>
          <a:bodyPr anchor="t"/>
          <a:lstStyle>
            <a:lvl1pPr algn="l" indent="0" marL="0">
              <a:buNone/>
              <a:defRPr>
                <a:solidFill>
                  <a:schemeClr val="tx1">
                    <a:lumMod val="65000"/>
                    <a:lumOff val="3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19" name="Date Placeholder 3"/>
          <p:cNvSpPr>
            <a:spLocks noGrp="1"/>
          </p:cNvSpPr>
          <p:nvPr>
            <p:ph type="dt" sz="half" idx="10"/>
          </p:nvPr>
        </p:nvSpPr>
        <p:spPr/>
        <p:txBody>
          <a:bodyPr/>
          <a:p>
            <a:fld id="{1D8BD707-D9CF-40AE-B4C6-C98DA3205C09}" type="datetimeFigureOut">
              <a:rPr lang="en-US" smtClean="0"/>
              <a:t>7/26/2022</a:t>
            </a:fld>
            <a:endParaRPr lang="en-US"/>
          </a:p>
        </p:txBody>
      </p:sp>
      <p:sp>
        <p:nvSpPr>
          <p:cNvPr id="1048620" name="Footer Placeholder 4"/>
          <p:cNvSpPr>
            <a:spLocks noGrp="1"/>
          </p:cNvSpPr>
          <p:nvPr>
            <p:ph type="ftr" sz="quarter" idx="11"/>
          </p:nvPr>
        </p:nvSpPr>
        <p:spPr/>
        <p:txBody>
          <a:bodyPr/>
          <a:p>
            <a:endParaRPr lang="en-US"/>
          </a:p>
        </p:txBody>
      </p:sp>
      <p:sp>
        <p:nvSpPr>
          <p:cNvPr id="1048621" name="Freeform 6"/>
          <p:cNvSpPr/>
          <p:nvPr/>
        </p:nvSpPr>
        <p:spPr bwMode="auto">
          <a:xfrm>
            <a:off x="0" y="4323810"/>
            <a:ext cx="1744652" cy="778589"/>
          </a:xfrm>
          <a:custGeom>
            <a:avLst/>
            <a:ah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22" name="Slide Number Placeholder 5"/>
          <p:cNvSpPr>
            <a:spLocks noGrp="1"/>
          </p:cNvSpPr>
          <p:nvPr>
            <p:ph type="sldNum" sz="quarter" idx="12"/>
          </p:nvPr>
        </p:nvSpPr>
        <p:spPr>
          <a:xfrm>
            <a:off x="531812" y="4529540"/>
            <a:ext cx="779767" cy="365125"/>
          </a:xfrm>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93" name=""/>
        <p:cNvGrpSpPr/>
        <p:nvPr/>
      </p:nvGrpSpPr>
      <p:grpSpPr>
        <a:xfrm>
          <a:off x="0" y="0"/>
          <a:ext cx="0" cy="0"/>
          <a:chOff x="0" y="0"/>
          <a:chExt cx="0" cy="0"/>
        </a:xfrm>
      </p:grpSpPr>
      <p:sp>
        <p:nvSpPr>
          <p:cNvPr id="1048736" name="Title 1"/>
          <p:cNvSpPr>
            <a:spLocks noGrp="1"/>
          </p:cNvSpPr>
          <p:nvPr>
            <p:ph type="title"/>
          </p:nvPr>
        </p:nvSpPr>
        <p:spPr>
          <a:xfrm>
            <a:off x="2589212" y="609600"/>
            <a:ext cx="8915399" cy="3117040"/>
          </a:xfrm>
        </p:spPr>
        <p:txBody>
          <a:bodyPr anchor="ctr">
            <a:normAutofit/>
          </a:bodyPr>
          <a:lstStyle>
            <a:lvl1pPr algn="l">
              <a:defRPr b="0" cap="none" sz="4800"/>
            </a:lvl1pPr>
          </a:lstStyle>
          <a:p>
            <a:r>
              <a:rPr lang="en-US"/>
              <a:t>Click to edit Master title style</a:t>
            </a:r>
            <a:endParaRPr dirty="0" lang="en-US"/>
          </a:p>
        </p:txBody>
      </p:sp>
      <p:sp>
        <p:nvSpPr>
          <p:cNvPr id="1048737"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8" name="Date Placeholder 3"/>
          <p:cNvSpPr>
            <a:spLocks noGrp="1"/>
          </p:cNvSpPr>
          <p:nvPr>
            <p:ph type="dt" sz="half" idx="10"/>
          </p:nvPr>
        </p:nvSpPr>
        <p:spPr/>
        <p:txBody>
          <a:bodyPr/>
          <a:p>
            <a:fld id="{1D8BD707-D9CF-40AE-B4C6-C98DA3205C09}" type="datetimeFigureOut">
              <a:rPr lang="en-US" smtClean="0"/>
              <a:t>7/26/2022</a:t>
            </a:fld>
            <a:endParaRPr lang="en-US"/>
          </a:p>
        </p:txBody>
      </p:sp>
      <p:sp>
        <p:nvSpPr>
          <p:cNvPr id="1048739" name="Footer Placeholder 4"/>
          <p:cNvSpPr>
            <a:spLocks noGrp="1"/>
          </p:cNvSpPr>
          <p:nvPr>
            <p:ph type="ftr" sz="quarter" idx="11"/>
          </p:nvPr>
        </p:nvSpPr>
        <p:spPr/>
        <p:txBody>
          <a:bodyPr/>
          <a:p>
            <a:endParaRPr lang="en-US"/>
          </a:p>
        </p:txBody>
      </p:sp>
      <p:sp>
        <p:nvSpPr>
          <p:cNvPr id="1048740"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41" name="Slide Number Placeholder 5"/>
          <p:cNvSpPr>
            <a:spLocks noGrp="1"/>
          </p:cNvSpPr>
          <p:nvPr>
            <p:ph type="sldNum" sz="quarter" idx="12"/>
          </p:nvPr>
        </p:nvSpPr>
        <p:spPr>
          <a:xfrm>
            <a:off x="531812" y="3244139"/>
            <a:ext cx="779767" cy="365125"/>
          </a:xfrm>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87" name=""/>
        <p:cNvGrpSpPr/>
        <p:nvPr/>
      </p:nvGrpSpPr>
      <p:grpSpPr>
        <a:xfrm>
          <a:off x="0" y="0"/>
          <a:ext cx="0" cy="0"/>
          <a:chOff x="0" y="0"/>
          <a:chExt cx="0" cy="0"/>
        </a:xfrm>
      </p:grpSpPr>
      <p:sp>
        <p:nvSpPr>
          <p:cNvPr id="1048693"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a:t>Click to edit Master title style</a:t>
            </a:r>
            <a:endParaRPr dirty="0" lang="en-US"/>
          </a:p>
        </p:txBody>
      </p:sp>
      <p:sp>
        <p:nvSpPr>
          <p:cNvPr id="1048694" name="Text Placeholder 9"/>
          <p:cNvSpPr>
            <a:spLocks noGrp="1"/>
          </p:cNvSpPr>
          <p:nvPr>
            <p:ph type="body" sz="quarter" idx="13"/>
          </p:nvPr>
        </p:nvSpPr>
        <p:spPr>
          <a:xfrm>
            <a:off x="3275012" y="3505200"/>
            <a:ext cx="753655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5"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6" name="Date Placeholder 3"/>
          <p:cNvSpPr>
            <a:spLocks noGrp="1"/>
          </p:cNvSpPr>
          <p:nvPr>
            <p:ph type="dt" sz="half" idx="10"/>
          </p:nvPr>
        </p:nvSpPr>
        <p:spPr/>
        <p:txBody>
          <a:bodyPr/>
          <a:p>
            <a:fld id="{1D8BD707-D9CF-40AE-B4C6-C98DA3205C09}" type="datetimeFigureOut">
              <a:rPr lang="en-US" smtClean="0"/>
              <a:t>7/26/2022</a:t>
            </a:fld>
            <a:endParaRPr lang="en-US"/>
          </a:p>
        </p:txBody>
      </p:sp>
      <p:sp>
        <p:nvSpPr>
          <p:cNvPr id="1048697" name="Footer Placeholder 4"/>
          <p:cNvSpPr>
            <a:spLocks noGrp="1"/>
          </p:cNvSpPr>
          <p:nvPr>
            <p:ph type="ftr" sz="quarter" idx="11"/>
          </p:nvPr>
        </p:nvSpPr>
        <p:spPr/>
        <p:txBody>
          <a:bodyPr/>
          <a:p>
            <a:endParaRPr lang="en-US"/>
          </a:p>
        </p:txBody>
      </p:sp>
      <p:sp>
        <p:nvSpPr>
          <p:cNvPr id="1048698"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9" name="Slide Number Placeholder 5"/>
          <p:cNvSpPr>
            <a:spLocks noGrp="1"/>
          </p:cNvSpPr>
          <p:nvPr>
            <p:ph type="sldNum" sz="quarter" idx="12"/>
          </p:nvPr>
        </p:nvSpPr>
        <p:spPr>
          <a:xfrm>
            <a:off x="531812" y="3244139"/>
            <a:ext cx="779767" cy="365125"/>
          </a:xfrm>
        </p:spPr>
        <p:txBody>
          <a:bodyPr/>
          <a:p>
            <a:fld id="{B6F15528-21DE-4FAA-801E-634DDDAF4B2B}" type="slidenum">
              <a:rPr lang="en-US" smtClean="0"/>
              <a:t>‹#›</a:t>
            </a:fld>
            <a:endParaRPr lang="en-US"/>
          </a:p>
        </p:txBody>
      </p:sp>
      <p:sp>
        <p:nvSpPr>
          <p:cNvPr id="1048700" name="TextBox 13"/>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701" name="TextBox 14"/>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92" name=""/>
        <p:cNvGrpSpPr/>
        <p:nvPr/>
      </p:nvGrpSpPr>
      <p:grpSpPr>
        <a:xfrm>
          <a:off x="0" y="0"/>
          <a:ext cx="0" cy="0"/>
          <a:chOff x="0" y="0"/>
          <a:chExt cx="0" cy="0"/>
        </a:xfrm>
      </p:grpSpPr>
      <p:sp>
        <p:nvSpPr>
          <p:cNvPr id="1048730" name="Title 1"/>
          <p:cNvSpPr>
            <a:spLocks noGrp="1"/>
          </p:cNvSpPr>
          <p:nvPr>
            <p:ph type="title"/>
          </p:nvPr>
        </p:nvSpPr>
        <p:spPr>
          <a:xfrm>
            <a:off x="2589213" y="2438400"/>
            <a:ext cx="8915400" cy="2724845"/>
          </a:xfrm>
        </p:spPr>
        <p:txBody>
          <a:bodyPr anchor="b">
            <a:normAutofit/>
          </a:bodyPr>
          <a:lstStyle>
            <a:lvl1pPr algn="l">
              <a:defRPr b="0" sz="4800"/>
            </a:lvl1pPr>
          </a:lstStyle>
          <a:p>
            <a:r>
              <a:rPr lang="en-US"/>
              <a:t>Click to edit Master title style</a:t>
            </a:r>
            <a:endParaRPr dirty="0" lang="en-US"/>
          </a:p>
        </p:txBody>
      </p:sp>
      <p:sp>
        <p:nvSpPr>
          <p:cNvPr id="1048731"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732" name="Date Placeholder 4"/>
          <p:cNvSpPr>
            <a:spLocks noGrp="1"/>
          </p:cNvSpPr>
          <p:nvPr>
            <p:ph type="dt" sz="half" idx="10"/>
          </p:nvPr>
        </p:nvSpPr>
        <p:spPr/>
        <p:txBody>
          <a:bodyPr/>
          <a:p>
            <a:fld id="{1D8BD707-D9CF-40AE-B4C6-C98DA3205C09}" type="datetimeFigureOut">
              <a:rPr lang="en-US" smtClean="0"/>
              <a:t>7/26/2022</a:t>
            </a:fld>
            <a:endParaRPr lang="en-US"/>
          </a:p>
        </p:txBody>
      </p:sp>
      <p:sp>
        <p:nvSpPr>
          <p:cNvPr id="1048733" name="Footer Placeholder 5"/>
          <p:cNvSpPr>
            <a:spLocks noGrp="1"/>
          </p:cNvSpPr>
          <p:nvPr>
            <p:ph type="ftr" sz="quarter" idx="11"/>
          </p:nvPr>
        </p:nvSpPr>
        <p:spPr/>
        <p:txBody>
          <a:bodyPr/>
          <a:p>
            <a:endParaRPr lang="en-US"/>
          </a:p>
        </p:txBody>
      </p:sp>
      <p:sp>
        <p:nvSpPr>
          <p:cNvPr id="1048734"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5" name="Slide Number Placeholder 6"/>
          <p:cNvSpPr>
            <a:spLocks noGrp="1"/>
          </p:cNvSpPr>
          <p:nvPr>
            <p:ph type="sldNum" sz="quarter" idx="12"/>
          </p:nvPr>
        </p:nvSpPr>
        <p:spPr>
          <a:xfrm>
            <a:off x="531812" y="4983087"/>
            <a:ext cx="779767" cy="365125"/>
          </a:xfrm>
        </p:spPr>
        <p:txBody>
          <a:bodyPr/>
          <a:p>
            <a:fld id="{B6F15528-21DE-4FAA-801E-634DDDAF4B2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86" name=""/>
        <p:cNvGrpSpPr/>
        <p:nvPr/>
      </p:nvGrpSpPr>
      <p:grpSpPr>
        <a:xfrm>
          <a:off x="0" y="0"/>
          <a:ext cx="0" cy="0"/>
          <a:chOff x="0" y="0"/>
          <a:chExt cx="0" cy="0"/>
        </a:xfrm>
      </p:grpSpPr>
      <p:sp>
        <p:nvSpPr>
          <p:cNvPr id="1048684"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a:t>Click to edit Master title style</a:t>
            </a:r>
            <a:endParaRPr dirty="0" lang="en-US"/>
          </a:p>
        </p:txBody>
      </p:sp>
      <p:sp>
        <p:nvSpPr>
          <p:cNvPr id="1048685"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6"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687" name="Date Placeholder 4"/>
          <p:cNvSpPr>
            <a:spLocks noGrp="1"/>
          </p:cNvSpPr>
          <p:nvPr>
            <p:ph type="dt" sz="half" idx="10"/>
          </p:nvPr>
        </p:nvSpPr>
        <p:spPr/>
        <p:txBody>
          <a:bodyPr/>
          <a:p>
            <a:fld id="{1D8BD707-D9CF-40AE-B4C6-C98DA3205C09}" type="datetimeFigureOut">
              <a:rPr lang="en-US" smtClean="0"/>
              <a:t>7/26/2022</a:t>
            </a:fld>
            <a:endParaRPr lang="en-US"/>
          </a:p>
        </p:txBody>
      </p:sp>
      <p:sp>
        <p:nvSpPr>
          <p:cNvPr id="1048688" name="Footer Placeholder 5"/>
          <p:cNvSpPr>
            <a:spLocks noGrp="1"/>
          </p:cNvSpPr>
          <p:nvPr>
            <p:ph type="ftr" sz="quarter" idx="11"/>
          </p:nvPr>
        </p:nvSpPr>
        <p:spPr/>
        <p:txBody>
          <a:bodyPr/>
          <a:p>
            <a:endParaRPr lang="en-US"/>
          </a:p>
        </p:txBody>
      </p:sp>
      <p:sp>
        <p:nvSpPr>
          <p:cNvPr id="1048689"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0" name="Slide Number Placeholder 6"/>
          <p:cNvSpPr>
            <a:spLocks noGrp="1"/>
          </p:cNvSpPr>
          <p:nvPr>
            <p:ph type="sldNum" sz="quarter" idx="12"/>
          </p:nvPr>
        </p:nvSpPr>
        <p:spPr>
          <a:xfrm>
            <a:off x="531812" y="4983087"/>
            <a:ext cx="779767" cy="365125"/>
          </a:xfrm>
        </p:spPr>
        <p:txBody>
          <a:bodyPr/>
          <a:p>
            <a:fld id="{B6F15528-21DE-4FAA-801E-634DDDAF4B2B}" type="slidenum">
              <a:rPr lang="en-US" smtClean="0"/>
              <a:t>‹#›</a:t>
            </a:fld>
            <a:endParaRPr lang="en-US"/>
          </a:p>
        </p:txBody>
      </p:sp>
      <p:sp>
        <p:nvSpPr>
          <p:cNvPr id="1048691" name="TextBox 16"/>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92" name="TextBox 17"/>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95" name=""/>
        <p:cNvGrpSpPr/>
        <p:nvPr/>
      </p:nvGrpSpPr>
      <p:grpSpPr>
        <a:xfrm>
          <a:off x="0" y="0"/>
          <a:ext cx="0" cy="0"/>
          <a:chOff x="0" y="0"/>
          <a:chExt cx="0" cy="0"/>
        </a:xfrm>
      </p:grpSpPr>
      <p:sp>
        <p:nvSpPr>
          <p:cNvPr id="1048749" name="Title 1"/>
          <p:cNvSpPr>
            <a:spLocks noGrp="1"/>
          </p:cNvSpPr>
          <p:nvPr>
            <p:ph type="title"/>
          </p:nvPr>
        </p:nvSpPr>
        <p:spPr>
          <a:xfrm>
            <a:off x="2589212" y="627407"/>
            <a:ext cx="8915399" cy="2880020"/>
          </a:xfrm>
        </p:spPr>
        <p:txBody>
          <a:bodyPr anchor="ctr">
            <a:normAutofit/>
          </a:bodyPr>
          <a:lstStyle>
            <a:lvl1pPr algn="l">
              <a:defRPr b="0" sz="4800"/>
            </a:lvl1pPr>
          </a:lstStyle>
          <a:p>
            <a:r>
              <a:rPr lang="en-US"/>
              <a:t>Click to edit Master title style</a:t>
            </a:r>
            <a:endParaRPr dirty="0" lang="en-US"/>
          </a:p>
        </p:txBody>
      </p:sp>
      <p:sp>
        <p:nvSpPr>
          <p:cNvPr id="1048750"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51"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752" name="Date Placeholder 4"/>
          <p:cNvSpPr>
            <a:spLocks noGrp="1"/>
          </p:cNvSpPr>
          <p:nvPr>
            <p:ph type="dt" sz="half" idx="10"/>
          </p:nvPr>
        </p:nvSpPr>
        <p:spPr/>
        <p:txBody>
          <a:bodyPr/>
          <a:p>
            <a:fld id="{1D8BD707-D9CF-40AE-B4C6-C98DA3205C09}" type="datetimeFigureOut">
              <a:rPr lang="en-US" smtClean="0"/>
              <a:t>7/26/2022</a:t>
            </a:fld>
            <a:endParaRPr lang="en-US"/>
          </a:p>
        </p:txBody>
      </p:sp>
      <p:sp>
        <p:nvSpPr>
          <p:cNvPr id="1048753" name="Footer Placeholder 5"/>
          <p:cNvSpPr>
            <a:spLocks noGrp="1"/>
          </p:cNvSpPr>
          <p:nvPr>
            <p:ph type="ftr" sz="quarter" idx="11"/>
          </p:nvPr>
        </p:nvSpPr>
        <p:spPr/>
        <p:txBody>
          <a:bodyPr/>
          <a:p>
            <a:endParaRPr lang="en-US"/>
          </a:p>
        </p:txBody>
      </p:sp>
      <p:sp>
        <p:nvSpPr>
          <p:cNvPr id="1048754"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55" name="Slide Number Placeholder 6"/>
          <p:cNvSpPr>
            <a:spLocks noGrp="1"/>
          </p:cNvSpPr>
          <p:nvPr>
            <p:ph type="sldNum" sz="quarter" idx="12"/>
          </p:nvPr>
        </p:nvSpPr>
        <p:spPr>
          <a:xfrm>
            <a:off x="531812" y="4983087"/>
            <a:ext cx="779767" cy="365125"/>
          </a:xfrm>
        </p:spPr>
        <p:txBody>
          <a:bodyPr/>
          <a:p>
            <a:fld id="{B6F15528-21DE-4FAA-801E-634DDDAF4B2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9" name=""/>
        <p:cNvGrpSpPr/>
        <p:nvPr/>
      </p:nvGrpSpPr>
      <p:grpSpPr>
        <a:xfrm>
          <a:off x="0" y="0"/>
          <a:ext cx="0" cy="0"/>
          <a:chOff x="0" y="0"/>
          <a:chExt cx="0" cy="0"/>
        </a:xfrm>
      </p:grpSpPr>
      <p:sp>
        <p:nvSpPr>
          <p:cNvPr id="1048709" name="Title 1"/>
          <p:cNvSpPr>
            <a:spLocks noGrp="1"/>
          </p:cNvSpPr>
          <p:nvPr>
            <p:ph type="title"/>
          </p:nvPr>
        </p:nvSpPr>
        <p:spPr/>
        <p:txBody>
          <a:bodyPr/>
          <a:p>
            <a:r>
              <a:rPr lang="en-US"/>
              <a:t>Click to edit Master title style</a:t>
            </a:r>
            <a:endParaRPr dirty="0" lang="en-US"/>
          </a:p>
        </p:txBody>
      </p:sp>
      <p:sp>
        <p:nvSpPr>
          <p:cNvPr id="1048710"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Date Placeholder 3"/>
          <p:cNvSpPr>
            <a:spLocks noGrp="1"/>
          </p:cNvSpPr>
          <p:nvPr>
            <p:ph type="dt" sz="half" idx="10"/>
          </p:nvPr>
        </p:nvSpPr>
        <p:spPr/>
        <p:txBody>
          <a:bodyPr/>
          <a:p>
            <a:fld id="{1D8BD707-D9CF-40AE-B4C6-C98DA3205C09}" type="datetimeFigureOut">
              <a:rPr lang="en-US" smtClean="0"/>
              <a:t>7/26/2022</a:t>
            </a:fld>
            <a:endParaRPr lang="en-US"/>
          </a:p>
        </p:txBody>
      </p:sp>
      <p:sp>
        <p:nvSpPr>
          <p:cNvPr id="1048712" name="Footer Placeholder 4"/>
          <p:cNvSpPr>
            <a:spLocks noGrp="1"/>
          </p:cNvSpPr>
          <p:nvPr>
            <p:ph type="ftr" sz="quarter" idx="11"/>
          </p:nvPr>
        </p:nvSpPr>
        <p:spPr/>
        <p:txBody>
          <a:bodyPr/>
          <a:p>
            <a:endParaRPr lang="en-US"/>
          </a:p>
        </p:txBody>
      </p:sp>
      <p:sp>
        <p:nvSpPr>
          <p:cNvPr id="1048713"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4"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7" name=""/>
        <p:cNvGrpSpPr/>
        <p:nvPr/>
      </p:nvGrpSpPr>
      <p:grpSpPr>
        <a:xfrm>
          <a:off x="0" y="0"/>
          <a:ext cx="0" cy="0"/>
          <a:chOff x="0" y="0"/>
          <a:chExt cx="0" cy="0"/>
        </a:xfrm>
      </p:grpSpPr>
      <p:sp>
        <p:nvSpPr>
          <p:cNvPr id="1048763" name="Vertical Title 1"/>
          <p:cNvSpPr>
            <a:spLocks noGrp="1"/>
          </p:cNvSpPr>
          <p:nvPr>
            <p:ph type="title" orient="vert"/>
          </p:nvPr>
        </p:nvSpPr>
        <p:spPr>
          <a:xfrm>
            <a:off x="9294812" y="627405"/>
            <a:ext cx="2207601" cy="5283817"/>
          </a:xfrm>
        </p:spPr>
        <p:txBody>
          <a:bodyPr anchor="ctr" vert="eaVert"/>
          <a:p>
            <a:r>
              <a:rPr lang="en-US"/>
              <a:t>Click to edit Master title style</a:t>
            </a:r>
            <a:endParaRPr dirty="0" lang="en-US"/>
          </a:p>
        </p:txBody>
      </p:sp>
      <p:sp>
        <p:nvSpPr>
          <p:cNvPr id="1048764" name="Vertical Text Placeholder 2"/>
          <p:cNvSpPr>
            <a:spLocks noGrp="1"/>
          </p:cNvSpPr>
          <p:nvPr>
            <p:ph type="body" orient="vert" idx="1"/>
          </p:nvPr>
        </p:nvSpPr>
        <p:spPr>
          <a:xfrm>
            <a:off x="2589212" y="627405"/>
            <a:ext cx="6477000" cy="528381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5" name="Date Placeholder 3"/>
          <p:cNvSpPr>
            <a:spLocks noGrp="1"/>
          </p:cNvSpPr>
          <p:nvPr>
            <p:ph type="dt" sz="half" idx="10"/>
          </p:nvPr>
        </p:nvSpPr>
        <p:spPr/>
        <p:txBody>
          <a:bodyPr/>
          <a:p>
            <a:fld id="{1D8BD707-D9CF-40AE-B4C6-C98DA3205C09}" type="datetimeFigureOut">
              <a:rPr lang="en-US" smtClean="0"/>
              <a:t>7/26/2022</a:t>
            </a:fld>
            <a:endParaRPr lang="en-US"/>
          </a:p>
        </p:txBody>
      </p:sp>
      <p:sp>
        <p:nvSpPr>
          <p:cNvPr id="1048766" name="Footer Placeholder 4"/>
          <p:cNvSpPr>
            <a:spLocks noGrp="1"/>
          </p:cNvSpPr>
          <p:nvPr>
            <p:ph type="ftr" sz="quarter" idx="11"/>
          </p:nvPr>
        </p:nvSpPr>
        <p:spPr/>
        <p:txBody>
          <a:bodyPr/>
          <a:p>
            <a:endParaRPr lang="en-US"/>
          </a:p>
        </p:txBody>
      </p:sp>
      <p:sp>
        <p:nvSpPr>
          <p:cNvPr id="1048767"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6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5" name=""/>
        <p:cNvGrpSpPr/>
        <p:nvPr/>
      </p:nvGrpSpPr>
      <p:grpSpPr>
        <a:xfrm>
          <a:off x="0" y="0"/>
          <a:ext cx="0" cy="0"/>
          <a:chOff x="0" y="0"/>
          <a:chExt cx="0" cy="0"/>
        </a:xfrm>
      </p:grpSpPr>
      <p:sp>
        <p:nvSpPr>
          <p:cNvPr id="1048625" name="Title 1"/>
          <p:cNvSpPr>
            <a:spLocks noGrp="1"/>
          </p:cNvSpPr>
          <p:nvPr>
            <p:ph type="title"/>
          </p:nvPr>
        </p:nvSpPr>
        <p:spPr>
          <a:xfrm>
            <a:off x="2592925" y="624110"/>
            <a:ext cx="8911687" cy="1280890"/>
          </a:xfrm>
        </p:spPr>
        <p:txBody>
          <a:bodyPr/>
          <a:p>
            <a:r>
              <a:rPr lang="en-US"/>
              <a:t>Click to edit Master title style</a:t>
            </a:r>
            <a:endParaRPr dirty="0" lang="en-US"/>
          </a:p>
        </p:txBody>
      </p:sp>
      <p:sp>
        <p:nvSpPr>
          <p:cNvPr id="1048626" name="Content Placeholder 2"/>
          <p:cNvSpPr>
            <a:spLocks noGrp="1"/>
          </p:cNvSpPr>
          <p:nvPr>
            <p:ph idx="1"/>
          </p:nvPr>
        </p:nvSpPr>
        <p:spPr>
          <a:xfrm>
            <a:off x="2589212" y="2133600"/>
            <a:ext cx="8915400" cy="377762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7" name="Date Placeholder 3"/>
          <p:cNvSpPr>
            <a:spLocks noGrp="1"/>
          </p:cNvSpPr>
          <p:nvPr>
            <p:ph type="dt" sz="half" idx="10"/>
          </p:nvPr>
        </p:nvSpPr>
        <p:spPr/>
        <p:txBody>
          <a:bodyPr/>
          <a:p>
            <a:fld id="{1D8BD707-D9CF-40AE-B4C6-C98DA3205C09}" type="datetimeFigureOut">
              <a:rPr lang="en-US" smtClean="0"/>
              <a:t>7/26/2022</a:t>
            </a:fld>
            <a:endParaRPr lang="en-US"/>
          </a:p>
        </p:txBody>
      </p:sp>
      <p:sp>
        <p:nvSpPr>
          <p:cNvPr id="1048628" name="Footer Placeholder 4"/>
          <p:cNvSpPr>
            <a:spLocks noGrp="1"/>
          </p:cNvSpPr>
          <p:nvPr>
            <p:ph type="ftr" sz="quarter" idx="11"/>
          </p:nvPr>
        </p:nvSpPr>
        <p:spPr/>
        <p:txBody>
          <a:bodyPr/>
          <a:p>
            <a:endParaRPr lang="en-US"/>
          </a:p>
        </p:txBody>
      </p:sp>
      <p:sp>
        <p:nvSpPr>
          <p:cNvPr id="1048629"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30"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0" name=""/>
        <p:cNvGrpSpPr/>
        <p:nvPr/>
      </p:nvGrpSpPr>
      <p:grpSpPr>
        <a:xfrm>
          <a:off x="0" y="0"/>
          <a:ext cx="0" cy="0"/>
          <a:chOff x="0" y="0"/>
          <a:chExt cx="0" cy="0"/>
        </a:xfrm>
      </p:grpSpPr>
      <p:sp>
        <p:nvSpPr>
          <p:cNvPr id="1048715" name="Title 1"/>
          <p:cNvSpPr>
            <a:spLocks noGrp="1"/>
          </p:cNvSpPr>
          <p:nvPr>
            <p:ph type="title"/>
          </p:nvPr>
        </p:nvSpPr>
        <p:spPr>
          <a:xfrm>
            <a:off x="2589212" y="2058750"/>
            <a:ext cx="8915399" cy="1468800"/>
          </a:xfrm>
        </p:spPr>
        <p:txBody>
          <a:bodyPr anchor="b"/>
          <a:lstStyle>
            <a:lvl1pPr algn="l">
              <a:defRPr b="0" cap="none" sz="4000"/>
            </a:lvl1pPr>
          </a:lstStyle>
          <a:p>
            <a:r>
              <a:rPr lang="en-US"/>
              <a:t>Click to edit Master title style</a:t>
            </a:r>
            <a:endParaRPr dirty="0" lang="en-US"/>
          </a:p>
        </p:txBody>
      </p:sp>
      <p:sp>
        <p:nvSpPr>
          <p:cNvPr id="1048716" name="Text Placeholder 2"/>
          <p:cNvSpPr>
            <a:spLocks noGrp="1"/>
          </p:cNvSpPr>
          <p:nvPr>
            <p:ph type="body" idx="1"/>
          </p:nvPr>
        </p:nvSpPr>
        <p:spPr>
          <a:xfrm>
            <a:off x="2589212" y="3530129"/>
            <a:ext cx="8915399" cy="860400"/>
          </a:xfrm>
        </p:spPr>
        <p:txBody>
          <a:bodyPr anchor="t"/>
          <a:lstStyle>
            <a:lvl1pPr algn="l" indent="0" marL="0">
              <a:buNone/>
              <a:defRPr sz="20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7" name="Date Placeholder 3"/>
          <p:cNvSpPr>
            <a:spLocks noGrp="1"/>
          </p:cNvSpPr>
          <p:nvPr>
            <p:ph type="dt" sz="half" idx="10"/>
          </p:nvPr>
        </p:nvSpPr>
        <p:spPr/>
        <p:txBody>
          <a:bodyPr/>
          <a:p>
            <a:fld id="{1D8BD707-D9CF-40AE-B4C6-C98DA3205C09}" type="datetimeFigureOut">
              <a:rPr lang="en-US" smtClean="0"/>
              <a:t>7/26/2022</a:t>
            </a:fld>
            <a:endParaRPr lang="en-US"/>
          </a:p>
        </p:txBody>
      </p:sp>
      <p:sp>
        <p:nvSpPr>
          <p:cNvPr id="1048718" name="Footer Placeholder 4"/>
          <p:cNvSpPr>
            <a:spLocks noGrp="1"/>
          </p:cNvSpPr>
          <p:nvPr>
            <p:ph type="ftr" sz="quarter" idx="11"/>
          </p:nvPr>
        </p:nvSpPr>
        <p:spPr/>
        <p:txBody>
          <a:bodyPr/>
          <a:p>
            <a:endParaRPr lang="en-US"/>
          </a:p>
        </p:txBody>
      </p:sp>
      <p:sp>
        <p:nvSpPr>
          <p:cNvPr id="1048719"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0" name="Slide Number Placeholder 5"/>
          <p:cNvSpPr>
            <a:spLocks noGrp="1"/>
          </p:cNvSpPr>
          <p:nvPr>
            <p:ph type="sldNum" sz="quarter" idx="12"/>
          </p:nvPr>
        </p:nvSpPr>
        <p:spPr>
          <a:xfrm>
            <a:off x="531812" y="3244139"/>
            <a:ext cx="779767" cy="365125"/>
          </a:xfrm>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4" name=""/>
        <p:cNvGrpSpPr/>
        <p:nvPr/>
      </p:nvGrpSpPr>
      <p:grpSpPr>
        <a:xfrm>
          <a:off x="0" y="0"/>
          <a:ext cx="0" cy="0"/>
          <a:chOff x="0" y="0"/>
          <a:chExt cx="0" cy="0"/>
        </a:xfrm>
      </p:grpSpPr>
      <p:sp>
        <p:nvSpPr>
          <p:cNvPr id="1048742" name="Title 7"/>
          <p:cNvSpPr>
            <a:spLocks noGrp="1"/>
          </p:cNvSpPr>
          <p:nvPr>
            <p:ph type="title"/>
          </p:nvPr>
        </p:nvSpPr>
        <p:spPr/>
        <p:txBody>
          <a:bodyPr/>
          <a:p>
            <a:r>
              <a:rPr lang="en-US"/>
              <a:t>Click to edit Master title style</a:t>
            </a:r>
            <a:endParaRPr dirty="0" lang="en-US"/>
          </a:p>
        </p:txBody>
      </p:sp>
      <p:sp>
        <p:nvSpPr>
          <p:cNvPr id="1048743" name="Content Placeholder 2"/>
          <p:cNvSpPr>
            <a:spLocks noGrp="1"/>
          </p:cNvSpPr>
          <p:nvPr>
            <p:ph sz="half" idx="1"/>
          </p:nvPr>
        </p:nvSpPr>
        <p:spPr>
          <a:xfrm>
            <a:off x="2589212" y="2133600"/>
            <a:ext cx="4313864" cy="377762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4" name="Content Placeholder 3"/>
          <p:cNvSpPr>
            <a:spLocks noGrp="1"/>
          </p:cNvSpPr>
          <p:nvPr>
            <p:ph sz="half" idx="2"/>
          </p:nvPr>
        </p:nvSpPr>
        <p:spPr>
          <a:xfrm>
            <a:off x="7190747" y="2126222"/>
            <a:ext cx="4313864" cy="377762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5" name="Date Placeholder 4"/>
          <p:cNvSpPr>
            <a:spLocks noGrp="1"/>
          </p:cNvSpPr>
          <p:nvPr>
            <p:ph type="dt" sz="half" idx="10"/>
          </p:nvPr>
        </p:nvSpPr>
        <p:spPr/>
        <p:txBody>
          <a:bodyPr/>
          <a:p>
            <a:fld id="{1D8BD707-D9CF-40AE-B4C6-C98DA3205C09}" type="datetimeFigureOut">
              <a:rPr lang="en-US" smtClean="0"/>
              <a:t>7/26/2022</a:t>
            </a:fld>
            <a:endParaRPr lang="en-US"/>
          </a:p>
        </p:txBody>
      </p:sp>
      <p:sp>
        <p:nvSpPr>
          <p:cNvPr id="1048746" name="Footer Placeholder 5"/>
          <p:cNvSpPr>
            <a:spLocks noGrp="1"/>
          </p:cNvSpPr>
          <p:nvPr>
            <p:ph type="ftr" sz="quarter" idx="11"/>
          </p:nvPr>
        </p:nvSpPr>
        <p:spPr/>
        <p:txBody>
          <a:bodyPr/>
          <a:p>
            <a:endParaRPr lang="en-US"/>
          </a:p>
        </p:txBody>
      </p:sp>
      <p:sp>
        <p:nvSpPr>
          <p:cNvPr id="1048747"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48" name="Slide Number Placeholder 5"/>
          <p:cNvSpPr>
            <a:spLocks noGrp="1"/>
          </p:cNvSpPr>
          <p:nvPr>
            <p:ph type="sldNum" sz="quarter" idx="12"/>
          </p:nvPr>
        </p:nvSpPr>
        <p:spPr>
          <a:xfrm>
            <a:off x="531812" y="787782"/>
            <a:ext cx="779767" cy="365125"/>
          </a:xfrm>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1" name=""/>
        <p:cNvGrpSpPr/>
        <p:nvPr/>
      </p:nvGrpSpPr>
      <p:grpSpPr>
        <a:xfrm>
          <a:off x="0" y="0"/>
          <a:ext cx="0" cy="0"/>
          <a:chOff x="0" y="0"/>
          <a:chExt cx="0" cy="0"/>
        </a:xfrm>
      </p:grpSpPr>
      <p:sp>
        <p:nvSpPr>
          <p:cNvPr id="1048721" name="Title 9"/>
          <p:cNvSpPr>
            <a:spLocks noGrp="1"/>
          </p:cNvSpPr>
          <p:nvPr>
            <p:ph type="title"/>
          </p:nvPr>
        </p:nvSpPr>
        <p:spPr/>
        <p:txBody>
          <a:bodyPr/>
          <a:p>
            <a:r>
              <a:rPr lang="en-US"/>
              <a:t>Click to edit Master title style</a:t>
            </a:r>
            <a:endParaRPr dirty="0" lang="en-US"/>
          </a:p>
        </p:txBody>
      </p:sp>
      <p:sp>
        <p:nvSpPr>
          <p:cNvPr id="1048722" name="Text Placeholder 2"/>
          <p:cNvSpPr>
            <a:spLocks noGrp="1"/>
          </p:cNvSpPr>
          <p:nvPr>
            <p:ph type="body" idx="1"/>
          </p:nvPr>
        </p:nvSpPr>
        <p:spPr>
          <a:xfrm>
            <a:off x="2939373" y="1972703"/>
            <a:ext cx="3992732"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3" name="Content Placeholder 3"/>
          <p:cNvSpPr>
            <a:spLocks noGrp="1"/>
          </p:cNvSpPr>
          <p:nvPr>
            <p:ph sz="half" idx="2"/>
          </p:nvPr>
        </p:nvSpPr>
        <p:spPr>
          <a:xfrm>
            <a:off x="2589212" y="2548966"/>
            <a:ext cx="4342893" cy="335406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4" name="Text Placeholder 4"/>
          <p:cNvSpPr>
            <a:spLocks noGrp="1"/>
          </p:cNvSpPr>
          <p:nvPr>
            <p:ph type="body" sz="quarter" idx="3"/>
          </p:nvPr>
        </p:nvSpPr>
        <p:spPr>
          <a:xfrm>
            <a:off x="7506629" y="1969475"/>
            <a:ext cx="3999001"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5" name="Content Placeholder 5"/>
          <p:cNvSpPr>
            <a:spLocks noGrp="1"/>
          </p:cNvSpPr>
          <p:nvPr>
            <p:ph sz="quarter" idx="4"/>
          </p:nvPr>
        </p:nvSpPr>
        <p:spPr>
          <a:xfrm>
            <a:off x="7166957" y="2545738"/>
            <a:ext cx="4338674" cy="335406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6" name="Date Placeholder 6"/>
          <p:cNvSpPr>
            <a:spLocks noGrp="1"/>
          </p:cNvSpPr>
          <p:nvPr>
            <p:ph type="dt" sz="half" idx="10"/>
          </p:nvPr>
        </p:nvSpPr>
        <p:spPr/>
        <p:txBody>
          <a:bodyPr/>
          <a:p>
            <a:fld id="{1D8BD707-D9CF-40AE-B4C6-C98DA3205C09}" type="datetimeFigureOut">
              <a:rPr lang="en-US" smtClean="0"/>
              <a:t>7/26/2022</a:t>
            </a:fld>
            <a:endParaRPr lang="en-US"/>
          </a:p>
        </p:txBody>
      </p:sp>
      <p:sp>
        <p:nvSpPr>
          <p:cNvPr id="1048727" name="Footer Placeholder 7"/>
          <p:cNvSpPr>
            <a:spLocks noGrp="1"/>
          </p:cNvSpPr>
          <p:nvPr>
            <p:ph type="ftr" sz="quarter" idx="11"/>
          </p:nvPr>
        </p:nvSpPr>
        <p:spPr/>
        <p:txBody>
          <a:bodyPr/>
          <a:p>
            <a:endParaRPr lang="en-US"/>
          </a:p>
        </p:txBody>
      </p:sp>
      <p:sp>
        <p:nvSpPr>
          <p:cNvPr id="1048728"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9" name="Slide Number Placeholder 5"/>
          <p:cNvSpPr>
            <a:spLocks noGrp="1"/>
          </p:cNvSpPr>
          <p:nvPr>
            <p:ph type="sldNum" sz="quarter" idx="12"/>
          </p:nvPr>
        </p:nvSpPr>
        <p:spPr>
          <a:xfrm>
            <a:off x="531812" y="787782"/>
            <a:ext cx="779767" cy="365125"/>
          </a:xfrm>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0" name=""/>
        <p:cNvGrpSpPr/>
        <p:nvPr/>
      </p:nvGrpSpPr>
      <p:grpSpPr>
        <a:xfrm>
          <a:off x="0" y="0"/>
          <a:ext cx="0" cy="0"/>
          <a:chOff x="0" y="0"/>
          <a:chExt cx="0" cy="0"/>
        </a:xfrm>
      </p:grpSpPr>
      <p:sp>
        <p:nvSpPr>
          <p:cNvPr id="1048606" name="Title 1"/>
          <p:cNvSpPr>
            <a:spLocks noGrp="1"/>
          </p:cNvSpPr>
          <p:nvPr>
            <p:ph type="title"/>
          </p:nvPr>
        </p:nvSpPr>
        <p:spPr/>
        <p:txBody>
          <a:bodyPr/>
          <a:p>
            <a:r>
              <a:rPr lang="en-US"/>
              <a:t>Click to edit Master title style</a:t>
            </a:r>
            <a:endParaRPr dirty="0" lang="en-US"/>
          </a:p>
        </p:txBody>
      </p:sp>
      <p:sp>
        <p:nvSpPr>
          <p:cNvPr id="1048607" name="Date Placeholder 2"/>
          <p:cNvSpPr>
            <a:spLocks noGrp="1"/>
          </p:cNvSpPr>
          <p:nvPr>
            <p:ph type="dt" sz="half" idx="10"/>
          </p:nvPr>
        </p:nvSpPr>
        <p:spPr/>
        <p:txBody>
          <a:bodyPr/>
          <a:p>
            <a:fld id="{1D8BD707-D9CF-40AE-B4C6-C98DA3205C09}" type="datetimeFigureOut">
              <a:rPr lang="en-US" smtClean="0"/>
              <a:t>7/26/2022</a:t>
            </a:fld>
            <a:endParaRPr lang="en-US"/>
          </a:p>
        </p:txBody>
      </p:sp>
      <p:sp>
        <p:nvSpPr>
          <p:cNvPr id="1048608" name="Footer Placeholder 3"/>
          <p:cNvSpPr>
            <a:spLocks noGrp="1"/>
          </p:cNvSpPr>
          <p:nvPr>
            <p:ph type="ftr" sz="quarter" idx="11"/>
          </p:nvPr>
        </p:nvSpPr>
        <p:spPr/>
        <p:txBody>
          <a:bodyPr/>
          <a:p>
            <a:endParaRPr lang="en-US"/>
          </a:p>
        </p:txBody>
      </p:sp>
      <p:sp>
        <p:nvSpPr>
          <p:cNvPr id="1048609"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10"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8" name=""/>
        <p:cNvGrpSpPr/>
        <p:nvPr/>
      </p:nvGrpSpPr>
      <p:grpSpPr>
        <a:xfrm>
          <a:off x="0" y="0"/>
          <a:ext cx="0" cy="0"/>
          <a:chOff x="0" y="0"/>
          <a:chExt cx="0" cy="0"/>
        </a:xfrm>
      </p:grpSpPr>
      <p:sp>
        <p:nvSpPr>
          <p:cNvPr id="1048667" name="Date Placeholder 1"/>
          <p:cNvSpPr>
            <a:spLocks noGrp="1"/>
          </p:cNvSpPr>
          <p:nvPr>
            <p:ph type="dt" sz="half" idx="10"/>
          </p:nvPr>
        </p:nvSpPr>
        <p:spPr/>
        <p:txBody>
          <a:bodyPr/>
          <a:p>
            <a:fld id="{1D8BD707-D9CF-40AE-B4C6-C98DA3205C09}" type="datetimeFigureOut">
              <a:rPr lang="en-US" smtClean="0"/>
              <a:t>7/26/2022</a:t>
            </a:fld>
            <a:endParaRPr lang="en-US"/>
          </a:p>
        </p:txBody>
      </p:sp>
      <p:sp>
        <p:nvSpPr>
          <p:cNvPr id="1048668" name="Footer Placeholder 2"/>
          <p:cNvSpPr>
            <a:spLocks noGrp="1"/>
          </p:cNvSpPr>
          <p:nvPr>
            <p:ph type="ftr" sz="quarter" idx="11"/>
          </p:nvPr>
        </p:nvSpPr>
        <p:spPr/>
        <p:txBody>
          <a:bodyPr/>
          <a:p>
            <a:endParaRPr lang="en-US"/>
          </a:p>
        </p:txBody>
      </p:sp>
      <p:sp>
        <p:nvSpPr>
          <p:cNvPr id="1048669"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70"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6" name=""/>
        <p:cNvGrpSpPr/>
        <p:nvPr/>
      </p:nvGrpSpPr>
      <p:grpSpPr>
        <a:xfrm>
          <a:off x="0" y="0"/>
          <a:ext cx="0" cy="0"/>
          <a:chOff x="0" y="0"/>
          <a:chExt cx="0" cy="0"/>
        </a:xfrm>
      </p:grpSpPr>
      <p:sp>
        <p:nvSpPr>
          <p:cNvPr id="1048756" name="Title 1"/>
          <p:cNvSpPr>
            <a:spLocks noGrp="1"/>
          </p:cNvSpPr>
          <p:nvPr>
            <p:ph type="title"/>
          </p:nvPr>
        </p:nvSpPr>
        <p:spPr>
          <a:xfrm>
            <a:off x="2589212" y="446088"/>
            <a:ext cx="3505199" cy="976312"/>
          </a:xfrm>
        </p:spPr>
        <p:txBody>
          <a:bodyPr anchor="b"/>
          <a:lstStyle>
            <a:lvl1pPr algn="l">
              <a:defRPr b="0" sz="2000"/>
            </a:lvl1pPr>
          </a:lstStyle>
          <a:p>
            <a:r>
              <a:rPr lang="en-US"/>
              <a:t>Click to edit Master title style</a:t>
            </a:r>
            <a:endParaRPr dirty="0" lang="en-US"/>
          </a:p>
        </p:txBody>
      </p:sp>
      <p:sp>
        <p:nvSpPr>
          <p:cNvPr id="1048757" name="Content Placeholder 2"/>
          <p:cNvSpPr>
            <a:spLocks noGrp="1"/>
          </p:cNvSpPr>
          <p:nvPr>
            <p:ph idx="1"/>
          </p:nvPr>
        </p:nvSpPr>
        <p:spPr>
          <a:xfrm>
            <a:off x="6323012" y="446088"/>
            <a:ext cx="5181600" cy="5414963"/>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8" name="Text Placeholder 3"/>
          <p:cNvSpPr>
            <a:spLocks noGrp="1"/>
          </p:cNvSpPr>
          <p:nvPr>
            <p:ph type="body" sz="half" idx="2"/>
          </p:nvPr>
        </p:nvSpPr>
        <p:spPr>
          <a:xfrm>
            <a:off x="2589212" y="1598613"/>
            <a:ext cx="3505199" cy="4262436"/>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59" name="Date Placeholder 4"/>
          <p:cNvSpPr>
            <a:spLocks noGrp="1"/>
          </p:cNvSpPr>
          <p:nvPr>
            <p:ph type="dt" sz="half" idx="10"/>
          </p:nvPr>
        </p:nvSpPr>
        <p:spPr/>
        <p:txBody>
          <a:bodyPr/>
          <a:p>
            <a:fld id="{1D8BD707-D9CF-40AE-B4C6-C98DA3205C09}" type="datetimeFigureOut">
              <a:rPr lang="en-US" smtClean="0"/>
              <a:t>7/26/2022</a:t>
            </a:fld>
            <a:endParaRPr lang="en-US"/>
          </a:p>
        </p:txBody>
      </p:sp>
      <p:sp>
        <p:nvSpPr>
          <p:cNvPr id="1048760" name="Footer Placeholder 5"/>
          <p:cNvSpPr>
            <a:spLocks noGrp="1"/>
          </p:cNvSpPr>
          <p:nvPr>
            <p:ph type="ftr" sz="quarter" idx="11"/>
          </p:nvPr>
        </p:nvSpPr>
        <p:spPr/>
        <p:txBody>
          <a:bodyPr/>
          <a:p>
            <a:endParaRPr lang="en-US"/>
          </a:p>
        </p:txBody>
      </p:sp>
      <p:sp>
        <p:nvSpPr>
          <p:cNvPr id="1048761"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62"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8" name=""/>
        <p:cNvGrpSpPr/>
        <p:nvPr/>
      </p:nvGrpSpPr>
      <p:grpSpPr>
        <a:xfrm>
          <a:off x="0" y="0"/>
          <a:ext cx="0" cy="0"/>
          <a:chOff x="0" y="0"/>
          <a:chExt cx="0" cy="0"/>
        </a:xfrm>
      </p:grpSpPr>
      <p:sp>
        <p:nvSpPr>
          <p:cNvPr id="1048702" name="Title 1"/>
          <p:cNvSpPr>
            <a:spLocks noGrp="1"/>
          </p:cNvSpPr>
          <p:nvPr>
            <p:ph type="title"/>
          </p:nvPr>
        </p:nvSpPr>
        <p:spPr>
          <a:xfrm>
            <a:off x="2589213" y="4800600"/>
            <a:ext cx="8915400" cy="566738"/>
          </a:xfrm>
        </p:spPr>
        <p:txBody>
          <a:bodyPr anchor="b">
            <a:normAutofit/>
          </a:bodyPr>
          <a:lstStyle>
            <a:lvl1pPr algn="l">
              <a:defRPr b="0" sz="2400"/>
            </a:lvl1pPr>
          </a:lstStyle>
          <a:p>
            <a:r>
              <a:rPr lang="en-US"/>
              <a:t>Click to edit Master title style</a:t>
            </a:r>
            <a:endParaRPr dirty="0" lang="en-US"/>
          </a:p>
        </p:txBody>
      </p:sp>
      <p:sp>
        <p:nvSpPr>
          <p:cNvPr id="1048703" name="Picture Placeholder 2"/>
          <p:cNvSpPr>
            <a:spLocks noChangeAspect="1" noGrp="1"/>
          </p:cNvSpPr>
          <p:nvPr>
            <p:ph type="pic" idx="1"/>
          </p:nvPr>
        </p:nvSpPr>
        <p:spPr>
          <a:xfrm>
            <a:off x="2589212" y="634965"/>
            <a:ext cx="8915400" cy="3854970"/>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04" name="Text Placeholder 3"/>
          <p:cNvSpPr>
            <a:spLocks noGrp="1"/>
          </p:cNvSpPr>
          <p:nvPr>
            <p:ph type="body" sz="half" idx="2"/>
          </p:nvPr>
        </p:nvSpPr>
        <p:spPr>
          <a:xfrm>
            <a:off x="2589213" y="5367338"/>
            <a:ext cx="8915400"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5" name="Date Placeholder 4"/>
          <p:cNvSpPr>
            <a:spLocks noGrp="1"/>
          </p:cNvSpPr>
          <p:nvPr>
            <p:ph type="dt" sz="half" idx="10"/>
          </p:nvPr>
        </p:nvSpPr>
        <p:spPr/>
        <p:txBody>
          <a:bodyPr/>
          <a:p>
            <a:fld id="{1D8BD707-D9CF-40AE-B4C6-C98DA3205C09}" type="datetimeFigureOut">
              <a:rPr lang="en-US" smtClean="0"/>
              <a:t>7/26/2022</a:t>
            </a:fld>
            <a:endParaRPr lang="en-US"/>
          </a:p>
        </p:txBody>
      </p:sp>
      <p:sp>
        <p:nvSpPr>
          <p:cNvPr id="1048706" name="Footer Placeholder 5"/>
          <p:cNvSpPr>
            <a:spLocks noGrp="1"/>
          </p:cNvSpPr>
          <p:nvPr>
            <p:ph type="ftr" sz="quarter" idx="11"/>
          </p:nvPr>
        </p:nvSpPr>
        <p:spPr/>
        <p:txBody>
          <a:bodyPr/>
          <a:p>
            <a:endParaRPr lang="en-US"/>
          </a:p>
        </p:txBody>
      </p:sp>
      <p:sp>
        <p:nvSpPr>
          <p:cNvPr id="1048707"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8" name="Slide Number Placeholder 6"/>
          <p:cNvSpPr>
            <a:spLocks noGrp="1"/>
          </p:cNvSpPr>
          <p:nvPr>
            <p:ph type="sldNum" sz="quarter" idx="12"/>
          </p:nvPr>
        </p:nvSpPr>
        <p:spPr>
          <a:xfrm>
            <a:off x="531812" y="4983087"/>
            <a:ext cx="779767" cy="365125"/>
          </a:xfrm>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grpSp>
        <p:nvGrpSpPr>
          <p:cNvPr id="12" name="Group 22"/>
          <p:cNvGrpSpPr/>
          <p:nvPr/>
        </p:nvGrpSpPr>
        <p:grpSpPr>
          <a:xfrm>
            <a:off x="1" y="228600"/>
            <a:ext cx="2851516" cy="6638628"/>
            <a:chOff x="2487613" y="285750"/>
            <a:chExt cx="2428875" cy="5654676"/>
          </a:xfrm>
        </p:grpSpPr>
        <p:sp>
          <p:nvSpPr>
            <p:cNvPr id="1048576" name="Freeform 11"/>
            <p:cNvSpPr/>
            <p:nvPr/>
          </p:nvSpPr>
          <p:spPr bwMode="auto">
            <a:xfrm>
              <a:off x="2487613" y="2284413"/>
              <a:ext cx="85725" cy="533400"/>
            </a:xfrm>
            <a:custGeom>
              <a:avLst/>
              <a:ah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ah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ah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ah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ah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ah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ah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ah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ah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ah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ah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ah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3" name="Group 9"/>
          <p:cNvGrpSpPr/>
          <p:nvPr/>
        </p:nvGrpSpPr>
        <p:grpSpPr>
          <a:xfrm>
            <a:off x="27221" y="-786"/>
            <a:ext cx="2356674" cy="6854039"/>
            <a:chOff x="6627813" y="194833"/>
            <a:chExt cx="1952625" cy="5678918"/>
          </a:xfrm>
        </p:grpSpPr>
        <p:sp>
          <p:nvSpPr>
            <p:cNvPr id="1048588" name="Freeform 27"/>
            <p:cNvSpPr/>
            <p:nvPr/>
          </p:nvSpPr>
          <p:spPr bwMode="auto">
            <a:xfrm>
              <a:off x="6627813" y="194833"/>
              <a:ext cx="409575" cy="3646488"/>
            </a:xfrm>
            <a:custGeom>
              <a:avLst/>
              <a:ah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ah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ah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ah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ah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ah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ah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ah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ah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ah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ah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ah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
          <p:cNvSpPr/>
          <p:nvPr/>
        </p:nvSpPr>
        <p:spPr>
          <a:xfrm>
            <a:off x="0" y="0"/>
            <a:ext cx="182880" cy="6858000"/>
          </a:xfrm>
          <a:prstGeom prst="rect"/>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2592924" y="624110"/>
            <a:ext cx="8911687" cy="1280890"/>
          </a:xfrm>
          <a:prstGeom prst="rect"/>
        </p:spPr>
        <p:txBody>
          <a:bodyPr anchor="t" bIns="45720" lIns="91440" rIns="91440" rtlCol="0" tIns="45720" vert="horz">
            <a:normAutofit/>
          </a:bodyPr>
          <a:p>
            <a:r>
              <a:rPr lang="en-US"/>
              <a:t>Click to edit Master title style</a:t>
            </a:r>
            <a:endParaRPr dirty="0" lang="en-US"/>
          </a:p>
        </p:txBody>
      </p:sp>
      <p:sp>
        <p:nvSpPr>
          <p:cNvPr id="1048602" name="Text Placeholder 2"/>
          <p:cNvSpPr>
            <a:spLocks noGrp="1"/>
          </p:cNvSpPr>
          <p:nvPr>
            <p:ph type="body" idx="1"/>
          </p:nvPr>
        </p:nvSpPr>
        <p:spPr>
          <a:xfrm>
            <a:off x="2589212" y="2133600"/>
            <a:ext cx="8915400" cy="38862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3" name="Date Placeholder 3"/>
          <p:cNvSpPr>
            <a:spLocks noGrp="1"/>
          </p:cNvSpPr>
          <p:nvPr>
            <p:ph type="dt" sz="half" idx="2"/>
          </p:nvPr>
        </p:nvSpPr>
        <p:spPr>
          <a:xfrm>
            <a:off x="10361612" y="6130437"/>
            <a:ext cx="1146283" cy="370396"/>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7/26/2022</a:t>
            </a:fld>
            <a:endParaRPr lang="en-US"/>
          </a:p>
        </p:txBody>
      </p:sp>
      <p:sp>
        <p:nvSpPr>
          <p:cNvPr id="1048604" name="Footer Placeholder 4"/>
          <p:cNvSpPr>
            <a:spLocks noGrp="1"/>
          </p:cNvSpPr>
          <p:nvPr>
            <p:ph type="ftr" sz="quarter" idx="3"/>
          </p:nvPr>
        </p:nvSpPr>
        <p:spPr>
          <a:xfrm>
            <a:off x="2589212" y="6135808"/>
            <a:ext cx="7619999"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605" name="Slide Number Placeholder 5"/>
          <p:cNvSpPr>
            <a:spLocks noGrp="1"/>
          </p:cNvSpPr>
          <p:nvPr>
            <p:ph type="sldNum" sz="quarter" idx="4"/>
          </p:nvPr>
        </p:nvSpPr>
        <p:spPr>
          <a:xfrm>
            <a:off x="531812" y="787782"/>
            <a:ext cx="779767" cy="365125"/>
          </a:xfrm>
          <a:prstGeom prst="rect"/>
        </p:spPr>
        <p:txBody>
          <a:bodyPr anchor="ctr" bIns="45720" lIns="91440" rIns="91440" rtlCol="0" tIns="45720" vert="horz"/>
          <a:lstStyle>
            <a:lvl1pPr algn="r">
              <a:defRPr sz="2000">
                <a:solidFill>
                  <a:srgbClr val="FEFFFF"/>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3" name="Title 3"/>
          <p:cNvSpPr>
            <a:spLocks noGrp="1"/>
          </p:cNvSpPr>
          <p:nvPr>
            <p:ph type="ctrTitle"/>
          </p:nvPr>
        </p:nvSpPr>
        <p:spPr>
          <a:xfrm>
            <a:off x="2743200" y="116138"/>
            <a:ext cx="7392987" cy="838200"/>
          </a:xfrm>
        </p:spPr>
        <p:txBody>
          <a:bodyPr>
            <a:normAutofit fontScale="90000"/>
          </a:bodyPr>
          <a:p>
            <a:r>
              <a:rPr dirty="0" lang="en-US">
                <a:latin typeface="Times New Roman" panose="02020603050405020304" pitchFamily="18" charset="0"/>
                <a:cs typeface="Times New Roman" panose="02020603050405020304" pitchFamily="18" charset="0"/>
              </a:rPr>
              <a:t>Contents:</a:t>
            </a:r>
          </a:p>
        </p:txBody>
      </p:sp>
      <p:sp>
        <p:nvSpPr>
          <p:cNvPr id="1048624" name="Subtitle 4"/>
          <p:cNvSpPr>
            <a:spLocks noGrp="1"/>
          </p:cNvSpPr>
          <p:nvPr>
            <p:ph type="subTitle" idx="1"/>
          </p:nvPr>
        </p:nvSpPr>
        <p:spPr>
          <a:xfrm>
            <a:off x="2895600" y="1219200"/>
            <a:ext cx="8915399" cy="5410200"/>
          </a:xfrm>
        </p:spPr>
        <p:txBody>
          <a:bodyPr>
            <a:normAutofit fontScale="77273" lnSpcReduction="20000"/>
          </a:bodyPr>
          <a:p>
            <a:pPr indent="-400050" marL="400050">
              <a:lnSpc>
                <a:spcPct val="120000"/>
              </a:lnSpc>
              <a:buAutoNum type="romanUcPeriod"/>
            </a:pPr>
            <a:r>
              <a:rPr dirty="0" sz="2200" lang="en-US">
                <a:latin typeface="Times New Roman" panose="02020603050405020304" pitchFamily="18" charset="0"/>
                <a:cs typeface="Times New Roman" panose="02020603050405020304" pitchFamily="18" charset="0"/>
              </a:rPr>
              <a:t>Abstract</a:t>
            </a:r>
          </a:p>
          <a:p>
            <a:pPr indent="-400050" marL="400050">
              <a:lnSpc>
                <a:spcPct val="120000"/>
              </a:lnSpc>
              <a:buAutoNum type="romanUcPeriod"/>
            </a:pPr>
            <a:r>
              <a:rPr dirty="0" sz="2200" lang="en-US">
                <a:latin typeface="Times New Roman" panose="02020603050405020304" pitchFamily="18" charset="0"/>
                <a:cs typeface="Times New Roman" panose="02020603050405020304" pitchFamily="18" charset="0"/>
              </a:rPr>
              <a:t>Introduction</a:t>
            </a:r>
          </a:p>
          <a:p>
            <a:pPr indent="-400050" marL="400050">
              <a:lnSpc>
                <a:spcPct val="120000"/>
              </a:lnSpc>
              <a:buAutoNum type="romanUcPeriod"/>
            </a:pPr>
            <a:r>
              <a:rPr dirty="0" sz="2200" lang="en-US">
                <a:latin typeface="Times New Roman" panose="02020603050405020304" pitchFamily="18" charset="0"/>
                <a:cs typeface="Times New Roman" panose="02020603050405020304" pitchFamily="18" charset="0"/>
              </a:rPr>
              <a:t>Literature Survey</a:t>
            </a:r>
          </a:p>
          <a:p>
            <a:pPr indent="-400050" marL="400050">
              <a:lnSpc>
                <a:spcPct val="120000"/>
              </a:lnSpc>
              <a:buAutoNum type="romanUcPeriod"/>
            </a:pPr>
            <a:r>
              <a:rPr dirty="0" sz="2200" lang="en-US">
                <a:latin typeface="Times New Roman" panose="02020603050405020304" pitchFamily="18" charset="0"/>
                <a:cs typeface="Times New Roman" panose="02020603050405020304" pitchFamily="18" charset="0"/>
              </a:rPr>
              <a:t>Existing System</a:t>
            </a:r>
          </a:p>
          <a:p>
            <a:pPr indent="-400050" marL="400050">
              <a:lnSpc>
                <a:spcPct val="120000"/>
              </a:lnSpc>
              <a:buAutoNum type="romanUcPeriod"/>
            </a:pPr>
            <a:r>
              <a:rPr dirty="0" sz="2200" lang="en-US">
                <a:latin typeface="Times New Roman" panose="02020603050405020304" pitchFamily="18" charset="0"/>
                <a:cs typeface="Times New Roman" panose="02020603050405020304" pitchFamily="18" charset="0"/>
              </a:rPr>
              <a:t>Proposed System</a:t>
            </a:r>
          </a:p>
          <a:p>
            <a:pPr indent="-400050" marL="400050">
              <a:lnSpc>
                <a:spcPct val="120000"/>
              </a:lnSpc>
              <a:buAutoNum type="romanUcPeriod"/>
            </a:pPr>
            <a:r>
              <a:rPr dirty="0" sz="2200" lang="en-US">
                <a:latin typeface="Times New Roman" panose="02020603050405020304" pitchFamily="18" charset="0"/>
                <a:cs typeface="Times New Roman" panose="02020603050405020304" pitchFamily="18" charset="0"/>
              </a:rPr>
              <a:t>Block Diagram</a:t>
            </a:r>
          </a:p>
          <a:p>
            <a:pPr indent="-400050" marL="400050">
              <a:lnSpc>
                <a:spcPct val="120000"/>
              </a:lnSpc>
              <a:buAutoNum type="romanUcPeriod"/>
            </a:pPr>
            <a:r>
              <a:rPr dirty="0" sz="2200" lang="en-US">
                <a:latin typeface="Times New Roman" panose="02020603050405020304" pitchFamily="18" charset="0"/>
                <a:cs typeface="Times New Roman" panose="02020603050405020304" pitchFamily="18" charset="0"/>
              </a:rPr>
              <a:t>Methodology</a:t>
            </a:r>
          </a:p>
          <a:p>
            <a:pPr indent="-400050" marL="400050">
              <a:lnSpc>
                <a:spcPct val="120000"/>
              </a:lnSpc>
              <a:buAutoNum type="romanUcPeriod"/>
            </a:pPr>
            <a:r>
              <a:rPr dirty="0" sz="2200" lang="en-US">
                <a:latin typeface="Times New Roman" panose="02020603050405020304" pitchFamily="18" charset="0"/>
                <a:cs typeface="Times New Roman" panose="02020603050405020304" pitchFamily="18" charset="0"/>
              </a:rPr>
              <a:t>Software Requirements</a:t>
            </a:r>
          </a:p>
          <a:p>
            <a:pPr indent="-400050" marL="400050">
              <a:lnSpc>
                <a:spcPct val="120000"/>
              </a:lnSpc>
              <a:buAutoNum type="romanUcPeriod"/>
            </a:pPr>
            <a:r>
              <a:rPr dirty="0" sz="2200" lang="en-US">
                <a:latin typeface="Times New Roman" panose="02020603050405020304" pitchFamily="18" charset="0"/>
                <a:cs typeface="Times New Roman" panose="02020603050405020304" pitchFamily="18" charset="0"/>
              </a:rPr>
              <a:t>Code</a:t>
            </a:r>
          </a:p>
          <a:p>
            <a:pPr indent="-400050" marL="400050">
              <a:lnSpc>
                <a:spcPct val="120000"/>
              </a:lnSpc>
              <a:buAutoNum type="romanUcPeriod"/>
            </a:pPr>
            <a:r>
              <a:rPr dirty="0" sz="2200" lang="en-US">
                <a:latin typeface="Times New Roman" panose="02020603050405020304" pitchFamily="18" charset="0"/>
                <a:cs typeface="Times New Roman" panose="02020603050405020304" pitchFamily="18" charset="0"/>
              </a:rPr>
              <a:t>Snapshots</a:t>
            </a:r>
          </a:p>
          <a:p>
            <a:pPr indent="-400050" marL="400050">
              <a:lnSpc>
                <a:spcPct val="120000"/>
              </a:lnSpc>
              <a:buAutoNum type="romanUcPeriod"/>
            </a:pPr>
            <a:r>
              <a:rPr dirty="0" sz="2200" lang="en-US">
                <a:latin typeface="Times New Roman" panose="02020603050405020304" pitchFamily="18" charset="0"/>
                <a:cs typeface="Times New Roman" panose="02020603050405020304" pitchFamily="18" charset="0"/>
              </a:rPr>
              <a:t>Figures</a:t>
            </a:r>
          </a:p>
          <a:p>
            <a:pPr indent="-400050" marL="400050">
              <a:lnSpc>
                <a:spcPct val="120000"/>
              </a:lnSpc>
              <a:buAutoNum type="romanUcPeriod"/>
            </a:pPr>
            <a:r>
              <a:rPr dirty="0" sz="2200" lang="en-US">
                <a:latin typeface="Times New Roman" panose="02020603050405020304" pitchFamily="18" charset="0"/>
                <a:cs typeface="Times New Roman" panose="02020603050405020304" pitchFamily="18" charset="0"/>
              </a:rPr>
              <a:t>Advantages</a:t>
            </a:r>
          </a:p>
          <a:p>
            <a:pPr indent="-400050" marL="400050">
              <a:lnSpc>
                <a:spcPct val="120000"/>
              </a:lnSpc>
              <a:buAutoNum type="romanUcPeriod"/>
            </a:pPr>
            <a:r>
              <a:rPr dirty="0" sz="2200" lang="en-US">
                <a:latin typeface="Times New Roman" panose="02020603050405020304" pitchFamily="18" charset="0"/>
                <a:cs typeface="Times New Roman" panose="02020603050405020304" pitchFamily="18" charset="0"/>
              </a:rPr>
              <a:t>Conclusion</a:t>
            </a:r>
          </a:p>
          <a:p>
            <a:pPr indent="-400050" marL="400050">
              <a:lnSpc>
                <a:spcPct val="120000"/>
              </a:lnSpc>
              <a:buAutoNum type="romanUcPeriod"/>
            </a:pPr>
            <a:r>
              <a:rPr dirty="0" sz="2200" lang="en-US">
                <a:latin typeface="Times New Roman" panose="02020603050405020304" pitchFamily="18" charset="0"/>
                <a:cs typeface="Times New Roman" panose="02020603050405020304" pitchFamily="18" charset="0"/>
              </a:rPr>
              <a:t>Future scope</a:t>
            </a:r>
          </a:p>
          <a:p>
            <a:pPr indent="-400050" marL="400050">
              <a:lnSpc>
                <a:spcPct val="120000"/>
              </a:lnSpc>
              <a:buAutoNum type="romanUcPeriod"/>
            </a:pPr>
            <a:r>
              <a:rPr dirty="0" sz="2200" lang="en-US">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47" name="Title 2"/>
          <p:cNvSpPr>
            <a:spLocks noGrp="1"/>
          </p:cNvSpPr>
          <p:nvPr>
            <p:ph type="title"/>
          </p:nvPr>
        </p:nvSpPr>
        <p:spPr>
          <a:xfrm>
            <a:off x="2514600" y="304800"/>
            <a:ext cx="8911687" cy="1280890"/>
          </a:xfrm>
        </p:spPr>
        <p:txBody>
          <a:bodyPr>
            <a:normAutofit/>
          </a:bodyPr>
          <a:p>
            <a:r>
              <a:rPr dirty="0" sz="4900" lang="en-US">
                <a:latin typeface="Times New Roman" pitchFamily="18" charset="0"/>
                <a:cs typeface="Times New Roman" pitchFamily="18" charset="0"/>
              </a:rPr>
              <a:t>Proposed System</a:t>
            </a:r>
            <a:endParaRPr dirty="0" sz="4900" lang="en-IN">
              <a:latin typeface="Times New Roman" pitchFamily="18" charset="0"/>
              <a:cs typeface="Times New Roman" pitchFamily="18" charset="0"/>
            </a:endParaRPr>
          </a:p>
        </p:txBody>
      </p:sp>
      <p:sp>
        <p:nvSpPr>
          <p:cNvPr id="1048648" name="Content Placeholder 1"/>
          <p:cNvSpPr>
            <a:spLocks noGrp="1"/>
          </p:cNvSpPr>
          <p:nvPr>
            <p:ph idx="1"/>
          </p:nvPr>
        </p:nvSpPr>
        <p:spPr>
          <a:xfrm>
            <a:off x="2514600" y="1481328"/>
            <a:ext cx="8763000" cy="4919472"/>
          </a:xfrm>
        </p:spPr>
        <p:txBody>
          <a:bodyPr>
            <a:normAutofit lnSpcReduction="10000"/>
          </a:bodyPr>
          <a:p>
            <a:pPr algn="just">
              <a:lnSpc>
                <a:spcPct val="200000"/>
              </a:lnSpc>
            </a:pPr>
            <a:r>
              <a:rPr dirty="0" sz="2200" lang="en-IN">
                <a:latin typeface="Times New Roman" pitchFamily="18" charset="0"/>
                <a:cs typeface="Times New Roman" pitchFamily="18" charset="0"/>
              </a:rPr>
              <a:t>ASTER, an end-to-end neural network model that comprises a rectification network and a recognition network. </a:t>
            </a:r>
          </a:p>
          <a:p>
            <a:pPr algn="just">
              <a:lnSpc>
                <a:spcPct val="200000"/>
              </a:lnSpc>
            </a:pPr>
            <a:r>
              <a:rPr dirty="0" sz="2200" lang="en-IN">
                <a:latin typeface="Times New Roman" pitchFamily="18" charset="0"/>
                <a:cs typeface="Times New Roman" pitchFamily="18" charset="0"/>
              </a:rPr>
              <a:t>The rectification network adaptively transforms an input image into a new one, rectifying the text in it. </a:t>
            </a:r>
          </a:p>
          <a:p>
            <a:pPr algn="just">
              <a:lnSpc>
                <a:spcPct val="200000"/>
              </a:lnSpc>
            </a:pPr>
            <a:r>
              <a:rPr dirty="0" sz="2200" lang="en-IN">
                <a:latin typeface="Times New Roman" pitchFamily="18" charset="0"/>
                <a:cs typeface="Times New Roman" pitchFamily="18" charset="0"/>
              </a:rPr>
              <a:t>It is powered by a flexible Thin-Plate </a:t>
            </a:r>
            <a:r>
              <a:rPr dirty="0" sz="2200" lang="en-IN" err="1">
                <a:latin typeface="Times New Roman" pitchFamily="18" charset="0"/>
                <a:cs typeface="Times New Roman" pitchFamily="18" charset="0"/>
              </a:rPr>
              <a:t>Spline</a:t>
            </a:r>
            <a:r>
              <a:rPr dirty="0" sz="2200" lang="en-IN">
                <a:latin typeface="Times New Roman" pitchFamily="18" charset="0"/>
                <a:cs typeface="Times New Roman" pitchFamily="18" charset="0"/>
              </a:rPr>
              <a:t> transformation which handles a variety of text irregularities and is trained without human annotations.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49" name="Title 1"/>
          <p:cNvSpPr>
            <a:spLocks noGrp="1"/>
          </p:cNvSpPr>
          <p:nvPr>
            <p:ph type="title"/>
          </p:nvPr>
        </p:nvSpPr>
        <p:spPr/>
        <p:txBody>
          <a:bodyPr/>
          <a:p>
            <a:r>
              <a:rPr dirty="0" lang="en-US" err="1"/>
              <a:t>Contd</a:t>
            </a:r>
            <a:r>
              <a:rPr dirty="0" lang="en-US"/>
              <a:t>:</a:t>
            </a:r>
            <a:br>
              <a:rPr dirty="0" lang="en-US"/>
            </a:br>
            <a:endParaRPr dirty="0" lang="en-US"/>
          </a:p>
        </p:txBody>
      </p:sp>
      <p:sp>
        <p:nvSpPr>
          <p:cNvPr id="1048650" name="Content Placeholder 2"/>
          <p:cNvSpPr>
            <a:spLocks noGrp="1"/>
          </p:cNvSpPr>
          <p:nvPr>
            <p:ph idx="1"/>
          </p:nvPr>
        </p:nvSpPr>
        <p:spPr/>
        <p:txBody>
          <a:bodyPr>
            <a:normAutofit fontScale="95833" lnSpcReduction="20000"/>
          </a:bodyPr>
          <a:p>
            <a:pPr algn="just"/>
            <a:r>
              <a:rPr dirty="0" sz="2400" lang="en-US">
                <a:latin typeface="Times New Roman" panose="02020603050405020304" pitchFamily="18" charset="0"/>
                <a:cs typeface="Times New Roman" panose="02020603050405020304" pitchFamily="18" charset="0"/>
              </a:rPr>
              <a:t>The recognition network predicts a character sequence from the rectified image in an attentional sequence-to sequence manner. Built on the attention mechanism proposed in the recognition network effectively encapsulates character detection, character recognition, and language modelling into a single model, achieving accurate recognition. Furthermore, we extend the traditional unidirectional decoder into a bidirectional one. The bidirectional decoder consists of two decoders with opposite decoding directions. It merges the outputs of both decoders, leveraging the dependencies in both directions.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1" name="Title 2"/>
          <p:cNvSpPr>
            <a:spLocks noGrp="1"/>
          </p:cNvSpPr>
          <p:nvPr>
            <p:ph type="title"/>
          </p:nvPr>
        </p:nvSpPr>
        <p:spPr/>
        <p:txBody>
          <a:bodyPr>
            <a:normAutofit/>
          </a:bodyPr>
          <a:p>
            <a:pPr algn="ctr"/>
            <a:r>
              <a:rPr dirty="0" sz="4900" lang="en-US">
                <a:latin typeface="Times New Roman" pitchFamily="18" charset="0"/>
                <a:cs typeface="Times New Roman" pitchFamily="18" charset="0"/>
              </a:rPr>
              <a:t>Block Diagram</a:t>
            </a:r>
            <a:endParaRPr dirty="0" sz="4900" lang="en-IN">
              <a:latin typeface="Times New Roman" pitchFamily="18" charset="0"/>
              <a:cs typeface="Times New Roman" pitchFamily="18" charset="0"/>
            </a:endParaRPr>
          </a:p>
        </p:txBody>
      </p:sp>
      <p:pic>
        <p:nvPicPr>
          <p:cNvPr id="2097154"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2895600" y="1981200"/>
            <a:ext cx="8229599" cy="1219200"/>
          </a:xfrm>
          <a:prstGeom prst="rect"/>
          <a:noFill/>
          <a:ln w="9525">
            <a:noFill/>
            <a:miter lim="800000"/>
            <a:headEnd/>
            <a:tailEnd/>
          </a:ln>
          <a:effectLst/>
        </p:spPr>
      </p:pic>
      <p:sp>
        <p:nvSpPr>
          <p:cNvPr id="1048652" name="Rectangle 4"/>
          <p:cNvSpPr/>
          <p:nvPr/>
        </p:nvSpPr>
        <p:spPr>
          <a:xfrm>
            <a:off x="2667000" y="3962400"/>
            <a:ext cx="8686800" cy="2020553"/>
          </a:xfrm>
          <a:prstGeom prst="rect"/>
        </p:spPr>
        <p:txBody>
          <a:bodyPr wrap="square">
            <a:spAutoFit/>
          </a:bodyPr>
          <a:p>
            <a:pPr algn="just">
              <a:lnSpc>
                <a:spcPct val="200000"/>
              </a:lnSpc>
            </a:pPr>
            <a:r>
              <a:rPr dirty="0" sz="2200" lang="en-IN">
                <a:latin typeface="Times New Roman" pitchFamily="18" charset="0"/>
                <a:cs typeface="Times New Roman" pitchFamily="18" charset="0"/>
              </a:rPr>
              <a:t>Given an input image, the rectification network transforms the image to rectify the text in it through an extensive set of experiments on a number of standard datasets.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2"/>
          <p:cNvSpPr>
            <a:spLocks noGrp="1"/>
          </p:cNvSpPr>
          <p:nvPr>
            <p:ph type="title"/>
          </p:nvPr>
        </p:nvSpPr>
        <p:spPr/>
        <p:txBody>
          <a:bodyPr>
            <a:normAutofit/>
          </a:bodyPr>
          <a:p>
            <a:r>
              <a:rPr dirty="0" sz="4900" lang="en-IN" err="1">
                <a:latin typeface="Times New Roman" panose="02020603050405020304" pitchFamily="18" charset="0"/>
                <a:cs typeface="Times New Roman" panose="02020603050405020304" pitchFamily="18" charset="0"/>
              </a:rPr>
              <a:t>Contd</a:t>
            </a:r>
            <a:r>
              <a:rPr dirty="0" sz="4900" lang="en-IN">
                <a:latin typeface="Times New Roman" panose="02020603050405020304" pitchFamily="18" charset="0"/>
                <a:cs typeface="Times New Roman" panose="02020603050405020304" pitchFamily="18" charset="0"/>
              </a:rPr>
              <a:t>:</a:t>
            </a:r>
          </a:p>
        </p:txBody>
      </p:sp>
      <p:sp>
        <p:nvSpPr>
          <p:cNvPr id="1048654" name="Content Placeholder 1"/>
          <p:cNvSpPr>
            <a:spLocks noGrp="1"/>
          </p:cNvSpPr>
          <p:nvPr>
            <p:ph idx="1"/>
          </p:nvPr>
        </p:nvSpPr>
        <p:spPr>
          <a:xfrm>
            <a:off x="2589212" y="2133600"/>
            <a:ext cx="8915400" cy="4343400"/>
          </a:xfrm>
        </p:spPr>
        <p:txBody>
          <a:bodyPr>
            <a:normAutofit/>
          </a:bodyPr>
          <a:p>
            <a:pPr algn="just">
              <a:lnSpc>
                <a:spcPct val="200000"/>
              </a:lnSpc>
            </a:pPr>
            <a:r>
              <a:rPr dirty="0" sz="2200" lang="en-IN">
                <a:latin typeface="Times New Roman" pitchFamily="18" charset="0"/>
                <a:cs typeface="Times New Roman" pitchFamily="18" charset="0"/>
              </a:rPr>
              <a:t>The recognition network predicts a character sequence from the rectified image in an attentional sequence-to sequence manner. </a:t>
            </a:r>
          </a:p>
          <a:p>
            <a:pPr algn="just">
              <a:lnSpc>
                <a:spcPct val="200000"/>
              </a:lnSpc>
            </a:pPr>
            <a:r>
              <a:rPr dirty="0" sz="2200" lang="en-IN">
                <a:latin typeface="Times New Roman" pitchFamily="18" charset="0"/>
                <a:cs typeface="Times New Roman" pitchFamily="18" charset="0"/>
              </a:rPr>
              <a:t>Built on the attention mechanism proposed in the recognition network effectively encapsulates character detection, character recognition, and language modelling into a single model, achieving accurate recognition.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5" name="Title 1"/>
          <p:cNvSpPr>
            <a:spLocks noGrp="1"/>
          </p:cNvSpPr>
          <p:nvPr>
            <p:ph type="title"/>
          </p:nvPr>
        </p:nvSpPr>
        <p:spPr/>
        <p:txBody>
          <a:bodyPr/>
          <a:p>
            <a:r>
              <a:rPr dirty="0" lang="en-US"/>
              <a:t>Methodology:</a:t>
            </a:r>
          </a:p>
        </p:txBody>
      </p:sp>
      <p:pic>
        <p:nvPicPr>
          <p:cNvPr id="2097155" name="Content Placeholder 4"/>
          <p:cNvPicPr>
            <a:picLocks noChangeAspect="1" noGrp="1"/>
          </p:cNvPicPr>
          <p:nvPr>
            <p:ph idx="1"/>
          </p:nvPr>
        </p:nvPicPr>
        <p:blipFill>
          <a:blip xmlns:r="http://schemas.openxmlformats.org/officeDocument/2006/relationships" r:embed="rId1"/>
          <a:stretch>
            <a:fillRect/>
          </a:stretch>
        </p:blipFill>
        <p:spPr>
          <a:xfrm>
            <a:off x="3124200" y="1539875"/>
            <a:ext cx="7239000" cy="514579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pic>
        <p:nvPicPr>
          <p:cNvPr id="2097156" name="Content Placeholder 4"/>
          <p:cNvPicPr>
            <a:picLocks noChangeAspect="1" noGrp="1"/>
          </p:cNvPicPr>
          <p:nvPr>
            <p:ph idx="1"/>
          </p:nvPr>
        </p:nvPicPr>
        <p:blipFill>
          <a:blip xmlns:r="http://schemas.openxmlformats.org/officeDocument/2006/relationships" r:embed="rId1"/>
          <a:stretch>
            <a:fillRect/>
          </a:stretch>
        </p:blipFill>
        <p:spPr>
          <a:xfrm>
            <a:off x="2819400" y="228600"/>
            <a:ext cx="8458200" cy="62484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56" name="Title 1"/>
          <p:cNvSpPr>
            <a:spLocks noGrp="1"/>
          </p:cNvSpPr>
          <p:nvPr>
            <p:ph type="title"/>
          </p:nvPr>
        </p:nvSpPr>
        <p:spPr/>
        <p:txBody>
          <a:bodyPr>
            <a:normAutofit/>
          </a:bodyPr>
          <a:p>
            <a:r>
              <a:rPr dirty="0" sz="4900" lang="en-US">
                <a:latin typeface="Times New Roman" pitchFamily="18" charset="0"/>
                <a:cs typeface="Times New Roman" pitchFamily="18" charset="0"/>
              </a:rPr>
              <a:t>System Requirements</a:t>
            </a:r>
            <a:endParaRPr dirty="0" sz="4900" lang="en-IN">
              <a:latin typeface="Times New Roman" pitchFamily="18" charset="0"/>
              <a:cs typeface="Times New Roman" pitchFamily="18" charset="0"/>
            </a:endParaRPr>
          </a:p>
        </p:txBody>
      </p:sp>
      <p:sp>
        <p:nvSpPr>
          <p:cNvPr id="1048657" name="Content Placeholder 2"/>
          <p:cNvSpPr>
            <a:spLocks noGrp="1"/>
          </p:cNvSpPr>
          <p:nvPr>
            <p:ph idx="1"/>
          </p:nvPr>
        </p:nvSpPr>
        <p:spPr>
          <a:xfrm>
            <a:off x="2589212" y="2133600"/>
            <a:ext cx="8915400" cy="4495800"/>
          </a:xfrm>
        </p:spPr>
        <p:txBody>
          <a:bodyPr>
            <a:noAutofit/>
          </a:bodyPr>
          <a:p>
            <a:pPr indent="0" marL="0">
              <a:buNone/>
            </a:pPr>
            <a:r>
              <a:rPr dirty="0" sz="2500" lang="en-US">
                <a:latin typeface="Times New Roman" pitchFamily="18" charset="0"/>
                <a:cs typeface="Times New Roman" pitchFamily="18" charset="0"/>
              </a:rPr>
              <a:t>Software Tools:</a:t>
            </a:r>
          </a:p>
          <a:p>
            <a:pPr indent="0" marL="0">
              <a:buNone/>
            </a:pPr>
            <a:endParaRPr dirty="0" sz="2500" lang="en-US">
              <a:latin typeface="Times New Roman" pitchFamily="18" charset="0"/>
              <a:cs typeface="Times New Roman" pitchFamily="18" charset="0"/>
            </a:endParaRPr>
          </a:p>
          <a:p>
            <a:pPr indent="-514350" marL="514350">
              <a:buFont typeface="+mj-lt"/>
              <a:buAutoNum type="romanUcPeriod"/>
            </a:pPr>
            <a:r>
              <a:rPr dirty="0" sz="2200" lang="en-US">
                <a:latin typeface="Times New Roman" pitchFamily="18" charset="0"/>
                <a:cs typeface="Times New Roman" pitchFamily="18" charset="0"/>
              </a:rPr>
              <a:t>Anaconda 3</a:t>
            </a:r>
          </a:p>
          <a:p>
            <a:pPr indent="-514350" marL="514350">
              <a:buFont typeface="+mj-lt"/>
              <a:buAutoNum type="romanUcPeriod"/>
            </a:pPr>
            <a:r>
              <a:rPr dirty="0" sz="2200" lang="en-US">
                <a:latin typeface="Times New Roman" pitchFamily="18" charset="0"/>
                <a:cs typeface="Times New Roman" pitchFamily="18" charset="0"/>
              </a:rPr>
              <a:t>Numpy</a:t>
            </a:r>
          </a:p>
          <a:p>
            <a:pPr indent="-514350" marL="514350">
              <a:buFont typeface="+mj-lt"/>
              <a:buAutoNum type="romanUcPeriod"/>
            </a:pPr>
            <a:r>
              <a:rPr dirty="0" sz="2200" lang="en-US">
                <a:latin typeface="Times New Roman" pitchFamily="18" charset="0"/>
                <a:cs typeface="Times New Roman" pitchFamily="18" charset="0"/>
              </a:rPr>
              <a:t>Pandas</a:t>
            </a:r>
          </a:p>
          <a:p>
            <a:pPr indent="-514350" marL="514350">
              <a:buFont typeface="+mj-lt"/>
              <a:buAutoNum type="romanUcPeriod"/>
            </a:pPr>
            <a:r>
              <a:rPr dirty="0" sz="2200" lang="en-US" err="1">
                <a:latin typeface="Times New Roman" pitchFamily="18" charset="0"/>
                <a:cs typeface="Times New Roman" pitchFamily="18" charset="0"/>
              </a:rPr>
              <a:t>Matplot</a:t>
            </a:r>
            <a:endParaRPr dirty="0" sz="2200" lang="en-US">
              <a:latin typeface="Times New Roman" pitchFamily="18" charset="0"/>
              <a:cs typeface="Times New Roman" pitchFamily="18" charset="0"/>
            </a:endParaRPr>
          </a:p>
          <a:p>
            <a:pPr indent="-514350" marL="514350">
              <a:buFont typeface="+mj-lt"/>
              <a:buAutoNum type="romanUcPeriod"/>
            </a:pPr>
            <a:r>
              <a:rPr dirty="0" sz="2200" lang="en-US" err="1">
                <a:latin typeface="Times New Roman" pitchFamily="18" charset="0"/>
                <a:cs typeface="Times New Roman" pitchFamily="18" charset="0"/>
              </a:rPr>
              <a:t>Pytorch</a:t>
            </a:r>
            <a:endParaRPr dirty="0" sz="2200" lang="en-US">
              <a:latin typeface="Times New Roman" pitchFamily="18" charset="0"/>
              <a:cs typeface="Times New Roman" pitchFamily="18" charset="0"/>
            </a:endParaRPr>
          </a:p>
          <a:p>
            <a:pPr indent="-514350" marL="514350">
              <a:buFont typeface="+mj-lt"/>
              <a:buAutoNum type="romanUcPeriod"/>
            </a:pPr>
            <a:r>
              <a:rPr dirty="0" sz="2200" lang="en-US" err="1">
                <a:latin typeface="Times New Roman" pitchFamily="18" charset="0"/>
                <a:cs typeface="Times New Roman" pitchFamily="18" charset="0"/>
              </a:rPr>
              <a:t>Jupyter</a:t>
            </a:r>
            <a:r>
              <a:rPr dirty="0" sz="2200" lang="en-US">
                <a:latin typeface="Times New Roman" pitchFamily="18" charset="0"/>
                <a:cs typeface="Times New Roman" pitchFamily="18" charset="0"/>
              </a:rPr>
              <a:t> Note book</a:t>
            </a:r>
          </a:p>
          <a:p>
            <a:pPr indent="-514350" marL="514350">
              <a:buFont typeface="+mj-lt"/>
              <a:buAutoNum type="romanUcPeriod"/>
            </a:pPr>
            <a:r>
              <a:rPr dirty="0" sz="2200" lang="en-US">
                <a:latin typeface="Times New Roman" pitchFamily="18" charset="0"/>
                <a:cs typeface="Times New Roman" pitchFamily="18" charset="0"/>
              </a:rPr>
              <a:t>Python 3.10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58" name="Title 1"/>
          <p:cNvSpPr>
            <a:spLocks noGrp="1"/>
          </p:cNvSpPr>
          <p:nvPr>
            <p:ph type="title"/>
          </p:nvPr>
        </p:nvSpPr>
        <p:spPr/>
        <p:txBody>
          <a:bodyPr>
            <a:normAutofit/>
          </a:bodyPr>
          <a:p>
            <a:r>
              <a:rPr dirty="0" sz="4900" lang="en-IN" err="1">
                <a:latin typeface="Times New Roman" panose="02020603050405020304" pitchFamily="18" charset="0"/>
                <a:cs typeface="Times New Roman" panose="02020603050405020304" pitchFamily="18" charset="0"/>
              </a:rPr>
              <a:t>Contd</a:t>
            </a:r>
            <a:r>
              <a:rPr dirty="0" sz="4900" lang="en-IN">
                <a:latin typeface="Times New Roman" panose="02020603050405020304" pitchFamily="18" charset="0"/>
                <a:cs typeface="Times New Roman" panose="02020603050405020304" pitchFamily="18" charset="0"/>
              </a:rPr>
              <a:t>:</a:t>
            </a:r>
          </a:p>
        </p:txBody>
      </p:sp>
      <p:sp>
        <p:nvSpPr>
          <p:cNvPr id="1048659" name="Content Placeholder 2"/>
          <p:cNvSpPr>
            <a:spLocks noGrp="1"/>
          </p:cNvSpPr>
          <p:nvPr>
            <p:ph idx="1"/>
          </p:nvPr>
        </p:nvSpPr>
        <p:spPr>
          <a:xfrm>
            <a:off x="2589212" y="2133600"/>
            <a:ext cx="8915400" cy="4191000"/>
          </a:xfrm>
        </p:spPr>
        <p:txBody>
          <a:bodyPr>
            <a:normAutofit/>
          </a:bodyPr>
          <a:p>
            <a:pPr>
              <a:lnSpc>
                <a:spcPct val="150000"/>
              </a:lnSpc>
            </a:pPr>
            <a:r>
              <a:rPr dirty="0" sz="2200" lang="en-US">
                <a:latin typeface="Times New Roman" panose="02020603050405020304" pitchFamily="18" charset="0"/>
                <a:cs typeface="Times New Roman" pitchFamily="18" charset="0"/>
              </a:rPr>
              <a:t>Domain: Machine Learning, Deep learning</a:t>
            </a:r>
          </a:p>
          <a:p>
            <a:pPr>
              <a:lnSpc>
                <a:spcPct val="150000"/>
              </a:lnSpc>
            </a:pPr>
            <a:r>
              <a:rPr dirty="0" sz="2200" lang="en-US">
                <a:latin typeface="Times New Roman" panose="02020603050405020304" pitchFamily="18" charset="0"/>
                <a:cs typeface="Times New Roman" pitchFamily="18" charset="0"/>
              </a:rPr>
              <a:t>Programming language: Python</a:t>
            </a:r>
          </a:p>
          <a:p>
            <a:pPr>
              <a:lnSpc>
                <a:spcPct val="150000"/>
              </a:lnSpc>
            </a:pPr>
            <a:r>
              <a:rPr dirty="0" sz="2200" lang="en-US">
                <a:latin typeface="Times New Roman" panose="02020603050405020304" pitchFamily="18" charset="0"/>
                <a:cs typeface="Times New Roman" pitchFamily="18" charset="0"/>
              </a:rPr>
              <a:t>Operating System: Windows 10 and above</a:t>
            </a:r>
          </a:p>
          <a:p>
            <a:pPr indent="0" marL="0">
              <a:lnSpc>
                <a:spcPct val="150000"/>
              </a:lnSpc>
              <a:buNone/>
            </a:pPr>
            <a:endParaRPr dirty="0" sz="2200" lang="en-US">
              <a:latin typeface="Times New Roman" panose="02020603050405020304" pitchFamily="18" charset="0"/>
              <a:cs typeface="Times New Roman" pitchFamily="18" charset="0"/>
            </a:endParaRPr>
          </a:p>
          <a:p>
            <a:pPr>
              <a:lnSpc>
                <a:spcPct val="150000"/>
              </a:lnSpc>
              <a:buNone/>
            </a:pPr>
            <a:r>
              <a:rPr dirty="0" sz="2200" lang="en-US">
                <a:solidFill>
                  <a:srgbClr val="C00000"/>
                </a:solidFill>
                <a:latin typeface="Times New Roman" panose="02020603050405020304" pitchFamily="18" charset="0"/>
                <a:cs typeface="Times New Roman" pitchFamily="18" charset="0"/>
              </a:rPr>
              <a:t>Hardware Requirement:</a:t>
            </a:r>
          </a:p>
          <a:p>
            <a:pPr indent="-514350" marL="514350">
              <a:lnSpc>
                <a:spcPct val="150000"/>
              </a:lnSpc>
              <a:buFont typeface="+mj-lt"/>
              <a:buAutoNum type="arabicPeriod"/>
            </a:pPr>
            <a:r>
              <a:rPr dirty="0" sz="2200" lang="en-US">
                <a:latin typeface="Times New Roman" panose="02020603050405020304" pitchFamily="18" charset="0"/>
                <a:cs typeface="Times New Roman" pitchFamily="18" charset="0"/>
              </a:rPr>
              <a:t>Computer</a:t>
            </a:r>
            <a:r>
              <a:rPr dirty="0" sz="2200" lang="en-IN">
                <a:latin typeface="Times New Roman" panose="02020603050405020304" pitchFamily="18" charset="0"/>
                <a:cs typeface="Times New Roman" pitchFamily="18" charset="0"/>
              </a:rPr>
              <a:t> with 4GB RAM and 500GB and i5 Processor</a:t>
            </a:r>
            <a:endParaRPr dirty="0" sz="2200" lang="en-US">
              <a:latin typeface="Times New Roman" panose="02020603050405020304"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0" name="Title 1"/>
          <p:cNvSpPr>
            <a:spLocks noGrp="1"/>
          </p:cNvSpPr>
          <p:nvPr>
            <p:ph type="title"/>
          </p:nvPr>
        </p:nvSpPr>
        <p:spPr>
          <a:xfrm>
            <a:off x="2592925" y="624110"/>
            <a:ext cx="8911687" cy="747490"/>
          </a:xfrm>
        </p:spPr>
        <p:txBody>
          <a:bodyPr/>
          <a:p>
            <a:r>
              <a:rPr dirty="0" lang="en-US"/>
              <a:t>Sample code:</a:t>
            </a:r>
          </a:p>
        </p:txBody>
      </p:sp>
      <p:sp>
        <p:nvSpPr>
          <p:cNvPr id="1048661" name="Content Placeholder 2"/>
          <p:cNvSpPr>
            <a:spLocks noGrp="1"/>
          </p:cNvSpPr>
          <p:nvPr>
            <p:ph idx="1"/>
          </p:nvPr>
        </p:nvSpPr>
        <p:spPr>
          <a:xfrm>
            <a:off x="2589212" y="1371600"/>
            <a:ext cx="8915400" cy="5334000"/>
          </a:xfrm>
        </p:spPr>
        <p:txBody>
          <a:bodyPr>
            <a:normAutofit fontScale="77778" lnSpcReduction="20000"/>
          </a:bodyPr>
          <a:p>
            <a:pPr indent="0" marL="0">
              <a:lnSpc>
                <a:spcPct val="120000"/>
              </a:lnSpc>
              <a:buNone/>
            </a:pPr>
            <a:r>
              <a:rPr dirty="0" lang="en-US"/>
              <a:t>import cv2</a:t>
            </a:r>
          </a:p>
          <a:p>
            <a:pPr indent="0" marL="0">
              <a:lnSpc>
                <a:spcPct val="120000"/>
              </a:lnSpc>
              <a:buNone/>
            </a:pPr>
            <a:r>
              <a:rPr dirty="0" lang="en-US"/>
              <a:t> import </a:t>
            </a:r>
            <a:r>
              <a:rPr dirty="0" lang="en-US" err="1"/>
              <a:t>numpy</a:t>
            </a:r>
            <a:r>
              <a:rPr dirty="0" lang="en-US"/>
              <a:t> as np </a:t>
            </a:r>
          </a:p>
          <a:p>
            <a:pPr indent="0" marL="0">
              <a:lnSpc>
                <a:spcPct val="120000"/>
              </a:lnSpc>
              <a:buNone/>
            </a:pPr>
            <a:r>
              <a:rPr dirty="0" lang="en-US"/>
              <a:t>from </a:t>
            </a:r>
            <a:r>
              <a:rPr dirty="0" lang="en-US" err="1"/>
              <a:t>imutils.object_detection</a:t>
            </a:r>
            <a:r>
              <a:rPr dirty="0" lang="en-US"/>
              <a:t> </a:t>
            </a:r>
          </a:p>
          <a:p>
            <a:pPr indent="0" marL="0">
              <a:lnSpc>
                <a:spcPct val="120000"/>
              </a:lnSpc>
              <a:buNone/>
            </a:pPr>
            <a:r>
              <a:rPr dirty="0" lang="en-US"/>
              <a:t>import </a:t>
            </a:r>
            <a:r>
              <a:rPr dirty="0" lang="en-US" err="1"/>
              <a:t>non_max_suppression</a:t>
            </a:r>
            <a:r>
              <a:rPr dirty="0" lang="en-US"/>
              <a:t> </a:t>
            </a:r>
            <a:r>
              <a:rPr dirty="0" lang="en-US" err="1"/>
              <a:t>img</a:t>
            </a:r>
            <a:r>
              <a:rPr dirty="0" lang="en-US"/>
              <a:t> = cv2.imread('D:/downloads/OCR_LNP.PNG’)</a:t>
            </a:r>
          </a:p>
          <a:p>
            <a:pPr indent="0" marL="0">
              <a:lnSpc>
                <a:spcPct val="120000"/>
              </a:lnSpc>
              <a:buNone/>
            </a:pPr>
            <a:r>
              <a:rPr dirty="0" lang="en-US"/>
              <a:t> ## ------------- Load the pre-trained models --------------- </a:t>
            </a:r>
          </a:p>
          <a:p>
            <a:pPr indent="0" marL="0">
              <a:lnSpc>
                <a:spcPct val="120000"/>
              </a:lnSpc>
              <a:buNone/>
            </a:pPr>
            <a:r>
              <a:rPr dirty="0" lang="en-US"/>
              <a:t>model = cv2.dnn.readNet('D:/downloads/</a:t>
            </a:r>
            <a:r>
              <a:rPr dirty="0" lang="en-US" err="1"/>
              <a:t>frozen_east_text_detection.pb</a:t>
            </a:r>
            <a:r>
              <a:rPr dirty="0" lang="en-US"/>
              <a:t>') model1 = cv2.dnn.readNet('D:/downloads/</a:t>
            </a:r>
            <a:r>
              <a:rPr dirty="0" lang="en-US" err="1"/>
              <a:t>crnn.onnx</a:t>
            </a:r>
            <a:r>
              <a:rPr dirty="0" lang="en-US"/>
              <a:t>’) </a:t>
            </a:r>
          </a:p>
          <a:p>
            <a:pPr indent="0" marL="0">
              <a:lnSpc>
                <a:spcPct val="120000"/>
              </a:lnSpc>
              <a:buNone/>
            </a:pPr>
            <a:r>
              <a:rPr dirty="0" lang="en-US"/>
              <a:t>## ------------- Prepare the image ---------------- </a:t>
            </a:r>
          </a:p>
          <a:p>
            <a:pPr indent="0" marL="0">
              <a:lnSpc>
                <a:spcPct val="120000"/>
              </a:lnSpc>
              <a:buNone/>
            </a:pPr>
            <a:r>
              <a:rPr dirty="0" lang="en-US"/>
              <a:t># use multiple of 32 to set the new </a:t>
            </a:r>
            <a:r>
              <a:rPr dirty="0" lang="en-US" err="1"/>
              <a:t>img</a:t>
            </a:r>
            <a:r>
              <a:rPr dirty="0" lang="en-US"/>
              <a:t> shape </a:t>
            </a:r>
          </a:p>
          <a:p>
            <a:pPr indent="0" marL="0">
              <a:lnSpc>
                <a:spcPct val="120000"/>
              </a:lnSpc>
              <a:buNone/>
            </a:pPr>
            <a:r>
              <a:rPr dirty="0" lang="en-US"/>
              <a:t>height, width, _ = </a:t>
            </a:r>
            <a:r>
              <a:rPr dirty="0" lang="en-US" err="1"/>
              <a:t>img.shape</a:t>
            </a:r>
            <a:r>
              <a:rPr dirty="0" lang="en-US"/>
              <a:t> </a:t>
            </a:r>
          </a:p>
          <a:p>
            <a:pPr indent="0" marL="0">
              <a:lnSpc>
                <a:spcPct val="120000"/>
              </a:lnSpc>
              <a:buNone/>
            </a:pPr>
            <a:r>
              <a:rPr dirty="0" lang="en-US" err="1"/>
              <a:t>new_height</a:t>
            </a:r>
            <a:r>
              <a:rPr dirty="0" lang="en-US"/>
              <a:t> = (height//32)*32 </a:t>
            </a:r>
          </a:p>
          <a:p>
            <a:pPr indent="0" marL="0">
              <a:lnSpc>
                <a:spcPct val="120000"/>
              </a:lnSpc>
              <a:buNone/>
            </a:pPr>
            <a:r>
              <a:rPr dirty="0" lang="en-US" err="1"/>
              <a:t>new_width</a:t>
            </a:r>
            <a:r>
              <a:rPr dirty="0" lang="en-US"/>
              <a:t> = (width//32)*32 </a:t>
            </a:r>
          </a:p>
          <a:p>
            <a:pPr indent="0" marL="0">
              <a:lnSpc>
                <a:spcPct val="120000"/>
              </a:lnSpc>
              <a:buNone/>
            </a:pPr>
            <a:r>
              <a:rPr dirty="0" lang="en-US"/>
              <a:t>print(</a:t>
            </a:r>
            <a:r>
              <a:rPr dirty="0" lang="en-US" err="1"/>
              <a:t>new_height</a:t>
            </a:r>
            <a:r>
              <a:rPr dirty="0" lang="en-US"/>
              <a:t>, </a:t>
            </a:r>
            <a:r>
              <a:rPr dirty="0" lang="en-US" err="1"/>
              <a:t>new_width</a:t>
            </a:r>
            <a:r>
              <a:rPr dirty="0" lang="en-US"/>
              <a:t>) </a:t>
            </a:r>
          </a:p>
          <a:p>
            <a:pPr indent="0" marL="0">
              <a:lnSpc>
                <a:spcPct val="120000"/>
              </a:lnSpc>
              <a:buNone/>
            </a:pPr>
            <a:r>
              <a:rPr dirty="0" lang="en-US"/>
              <a:t># get the ratio change in width and height </a:t>
            </a:r>
          </a:p>
          <a:p>
            <a:pPr indent="0" marL="0">
              <a:lnSpc>
                <a:spcPct val="120000"/>
              </a:lnSpc>
              <a:buNone/>
            </a:pPr>
            <a:r>
              <a:rPr dirty="0" lang="en-US" err="1"/>
              <a:t>h_ratio</a:t>
            </a:r>
            <a:r>
              <a:rPr dirty="0" lang="en-US"/>
              <a:t> = height/</a:t>
            </a:r>
            <a:r>
              <a:rPr dirty="0" lang="en-US" err="1"/>
              <a:t>new_height</a:t>
            </a:r>
            <a:r>
              <a:rPr dirty="0" lang="en-US"/>
              <a:t> </a:t>
            </a:r>
          </a:p>
          <a:p>
            <a:pPr indent="0" marL="0">
              <a:lnSpc>
                <a:spcPct val="120000"/>
              </a:lnSpc>
              <a:buNone/>
            </a:pPr>
            <a:r>
              <a:rPr dirty="0" lang="en-US" err="1"/>
              <a:t>w_ratio</a:t>
            </a:r>
            <a:r>
              <a:rPr dirty="0" lang="en-US"/>
              <a:t> = width/</a:t>
            </a:r>
            <a:r>
              <a:rPr dirty="0" lang="en-US" err="1"/>
              <a:t>new_width</a:t>
            </a:r>
            <a:r>
              <a:rPr dirty="0" lang="en-US"/>
              <a:t> </a:t>
            </a:r>
          </a:p>
          <a:p>
            <a:pPr indent="0" marL="0">
              <a:lnSpc>
                <a:spcPct val="120000"/>
              </a:lnSpc>
              <a:buNone/>
            </a:pPr>
            <a:r>
              <a:rPr dirty="0" lang="en-US"/>
              <a:t>print(</a:t>
            </a:r>
            <a:r>
              <a:rPr dirty="0" lang="en-US" err="1"/>
              <a:t>h_ratio</a:t>
            </a:r>
            <a:r>
              <a:rPr dirty="0" lang="en-US"/>
              <a:t>, </a:t>
            </a:r>
            <a:r>
              <a:rPr dirty="0" lang="en-US" err="1"/>
              <a:t>w_ratio</a:t>
            </a:r>
            <a:r>
              <a:rPr dirty="0" lang="en-US"/>
              <a:t>) </a:t>
            </a:r>
          </a:p>
          <a:p>
            <a:pPr indent="0" marL="0">
              <a:lnSpc>
                <a:spcPct val="120000"/>
              </a:lnSpc>
              <a:buNone/>
            </a:pPr>
            <a:r>
              <a:rPr dirty="0" lang="en-US"/>
              <a:t>blob = cv2.dnn.blobFromImage(</a:t>
            </a:r>
            <a:r>
              <a:rPr dirty="0" lang="en-US" err="1"/>
              <a:t>img</a:t>
            </a:r>
            <a:r>
              <a:rPr dirty="0" lang="en-US"/>
              <a:t>, 1, (</a:t>
            </a:r>
            <a:r>
              <a:rPr dirty="0" lang="en-US" err="1"/>
              <a:t>new_width</a:t>
            </a:r>
            <a:r>
              <a:rPr dirty="0" lang="en-US"/>
              <a:t>, </a:t>
            </a:r>
            <a:r>
              <a:rPr dirty="0" lang="en-US" err="1"/>
              <a:t>new_height</a:t>
            </a:r>
            <a:r>
              <a:rPr dirty="0" lang="en-US"/>
              <a:t>),(123.68, 116.78, 103.94), True, False)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2" name="Title 1"/>
          <p:cNvSpPr>
            <a:spLocks noGrp="1"/>
          </p:cNvSpPr>
          <p:nvPr>
            <p:ph type="title"/>
          </p:nvPr>
        </p:nvSpPr>
        <p:spPr/>
        <p:txBody>
          <a:bodyPr/>
          <a:p>
            <a:r>
              <a:rPr dirty="0" lang="en-US"/>
              <a:t>Snapshots:</a:t>
            </a:r>
          </a:p>
        </p:txBody>
      </p:sp>
      <p:pic>
        <p:nvPicPr>
          <p:cNvPr id="2097157" name="Content Placeholder 4"/>
          <p:cNvPicPr>
            <a:picLocks noChangeAspect="1" noGrp="1"/>
          </p:cNvPicPr>
          <p:nvPr>
            <p:ph idx="1"/>
          </p:nvPr>
        </p:nvPicPr>
        <p:blipFill>
          <a:blip xmlns:r="http://schemas.openxmlformats.org/officeDocument/2006/relationships" r:embed="rId1"/>
          <a:stretch>
            <a:fillRect/>
          </a:stretch>
        </p:blipFill>
        <p:spPr>
          <a:xfrm>
            <a:off x="2592925" y="1592743"/>
            <a:ext cx="7511427" cy="4641147"/>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31" name="Title 1"/>
          <p:cNvSpPr>
            <a:spLocks noGrp="1"/>
          </p:cNvSpPr>
          <p:nvPr>
            <p:ph type="title"/>
          </p:nvPr>
        </p:nvSpPr>
        <p:spPr/>
        <p:txBody>
          <a:bodyPr>
            <a:normAutofit/>
          </a:bodyPr>
          <a:p>
            <a:r>
              <a:rPr dirty="0" sz="4900" lang="en-US">
                <a:latin typeface="Times New Roman" panose="02020603050405020304" pitchFamily="18" charset="0"/>
                <a:cs typeface="Times New Roman" panose="02020603050405020304" pitchFamily="18" charset="0"/>
              </a:rPr>
              <a:t>Abstract</a:t>
            </a:r>
          </a:p>
        </p:txBody>
      </p:sp>
      <p:sp>
        <p:nvSpPr>
          <p:cNvPr id="1048632" name="Content Placeholder 2"/>
          <p:cNvSpPr>
            <a:spLocks noGrp="1"/>
          </p:cNvSpPr>
          <p:nvPr>
            <p:ph idx="1"/>
          </p:nvPr>
        </p:nvSpPr>
        <p:spPr/>
        <p:txBody>
          <a:bodyPr>
            <a:noAutofit/>
          </a:bodyPr>
          <a:p>
            <a:pPr algn="just" lvl="1" marL="400050">
              <a:lnSpc>
                <a:spcPct val="150000"/>
              </a:lnSpc>
              <a:spcBef>
                <a:spcPts val="0"/>
              </a:spcBef>
            </a:pPr>
            <a:r>
              <a:rPr dirty="0" sz="2200" lang="en-IN">
                <a:effectLst/>
                <a:latin typeface="Times New Roman" panose="02020603050405020304" pitchFamily="18" charset="0"/>
                <a:ea typeface="Times New Roman" panose="02020603050405020304" pitchFamily="18" charset="0"/>
                <a:cs typeface="Times New Roman" panose="02020603050405020304" pitchFamily="18" charset="0"/>
              </a:rPr>
              <a:t>A challenging aspect of scene text recognition is to handle text with distortions or irregular layout. In particular, perspective text and curved text are common in natural scenes and are difficult to recognize. </a:t>
            </a:r>
          </a:p>
          <a:p>
            <a:pPr algn="just" lvl="1" marL="400050">
              <a:lnSpc>
                <a:spcPct val="150000"/>
              </a:lnSpc>
              <a:spcBef>
                <a:spcPts val="0"/>
              </a:spcBef>
            </a:pPr>
            <a:r>
              <a:rPr dirty="0" sz="2200" lang="en-IN">
                <a:effectLst/>
                <a:latin typeface="Times New Roman" panose="02020603050405020304" pitchFamily="18" charset="0"/>
                <a:ea typeface="Times New Roman" panose="02020603050405020304" pitchFamily="18" charset="0"/>
                <a:cs typeface="Times New Roman" panose="02020603050405020304" pitchFamily="18" charset="0"/>
              </a:rPr>
              <a:t>In this work, we introduce ASTER, an end-to-end neural network model that comprises a rectification network and a recognition network. The rectification network adaptively transforms an input image into a new one, rectifying the text in it.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pic>
        <p:nvPicPr>
          <p:cNvPr id="2097158" name="Content Placeholder 4"/>
          <p:cNvPicPr>
            <a:picLocks noChangeAspect="1" noGrp="1"/>
          </p:cNvPicPr>
          <p:nvPr>
            <p:ph idx="1"/>
          </p:nvPr>
        </p:nvPicPr>
        <p:blipFill>
          <a:blip xmlns:r="http://schemas.openxmlformats.org/officeDocument/2006/relationships" r:embed="rId1"/>
          <a:stretch>
            <a:fillRect/>
          </a:stretch>
        </p:blipFill>
        <p:spPr>
          <a:xfrm>
            <a:off x="1981200" y="838200"/>
            <a:ext cx="8229600" cy="5803562"/>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pic>
        <p:nvPicPr>
          <p:cNvPr id="2097159" name="Content Placeholder 4"/>
          <p:cNvPicPr>
            <a:picLocks noChangeAspect="1" noGrp="1"/>
          </p:cNvPicPr>
          <p:nvPr>
            <p:ph idx="1"/>
          </p:nvPr>
        </p:nvPicPr>
        <p:blipFill>
          <a:blip xmlns:r="http://schemas.openxmlformats.org/officeDocument/2006/relationships" r:embed="rId1"/>
          <a:stretch>
            <a:fillRect/>
          </a:stretch>
        </p:blipFill>
        <p:spPr>
          <a:xfrm>
            <a:off x="2286000" y="457199"/>
            <a:ext cx="8305800" cy="6205881"/>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63" name="Title 1"/>
          <p:cNvSpPr>
            <a:spLocks noGrp="1"/>
          </p:cNvSpPr>
          <p:nvPr>
            <p:ph type="title"/>
          </p:nvPr>
        </p:nvSpPr>
        <p:spPr/>
        <p:txBody>
          <a:bodyPr>
            <a:normAutofit/>
          </a:bodyPr>
          <a:p>
            <a:r>
              <a:rPr dirty="0" sz="4900" lang="en-US">
                <a:latin typeface="Times New Roman" panose="02020603050405020304" pitchFamily="18" charset="0"/>
                <a:cs typeface="Times New Roman" panose="02020603050405020304" pitchFamily="18" charset="0"/>
              </a:rPr>
              <a:t>Figures:</a:t>
            </a:r>
          </a:p>
        </p:txBody>
      </p:sp>
      <p:pic>
        <p:nvPicPr>
          <p:cNvPr id="2097160" name="Picture 3"/>
          <p:cNvPicPr>
            <a:picLocks noChangeAspect="1"/>
          </p:cNvPicPr>
          <p:nvPr/>
        </p:nvPicPr>
        <p:blipFill>
          <a:blip xmlns:r="http://schemas.openxmlformats.org/officeDocument/2006/relationships" r:embed="rId1"/>
          <a:stretch>
            <a:fillRect/>
          </a:stretch>
        </p:blipFill>
        <p:spPr>
          <a:xfrm>
            <a:off x="2608357" y="1752600"/>
            <a:ext cx="8212043" cy="4114800"/>
          </a:xfrm>
          <a:prstGeom prst="rect"/>
        </p:spPr>
      </p:pic>
      <p:sp>
        <p:nvSpPr>
          <p:cNvPr id="1048664" name="TextBox 4"/>
          <p:cNvSpPr txBox="1"/>
          <p:nvPr/>
        </p:nvSpPr>
        <p:spPr>
          <a:xfrm>
            <a:off x="5181600" y="6018446"/>
            <a:ext cx="8001000" cy="430887"/>
          </a:xfrm>
          <a:prstGeom prst="rect"/>
          <a:noFill/>
        </p:spPr>
        <p:txBody>
          <a:bodyPr rtlCol="0" wrap="square">
            <a:spAutoFit/>
          </a:bodyPr>
          <a:p>
            <a:r>
              <a:rPr dirty="0" sz="2200" lang="en-US">
                <a:latin typeface="Times New Roman" panose="02020603050405020304" pitchFamily="18" charset="0"/>
                <a:cs typeface="Times New Roman" panose="02020603050405020304" pitchFamily="18" charset="0"/>
              </a:rPr>
              <a:t>Fig:- Image Rectification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65" name="Title 1"/>
          <p:cNvSpPr>
            <a:spLocks noGrp="1"/>
          </p:cNvSpPr>
          <p:nvPr>
            <p:ph type="title"/>
          </p:nvPr>
        </p:nvSpPr>
        <p:spPr>
          <a:xfrm>
            <a:off x="3124200" y="152400"/>
            <a:ext cx="8302087" cy="914400"/>
          </a:xfrm>
        </p:spPr>
        <p:txBody>
          <a:bodyPr>
            <a:normAutofit/>
          </a:bodyPr>
          <a:p>
            <a:r>
              <a:rPr dirty="0" sz="4900" lang="en-US" err="1">
                <a:latin typeface="Times New Roman" panose="02020603050405020304" pitchFamily="18" charset="0"/>
                <a:cs typeface="Times New Roman" panose="02020603050405020304" pitchFamily="18" charset="0"/>
              </a:rPr>
              <a:t>Contd</a:t>
            </a:r>
            <a:r>
              <a:rPr dirty="0" sz="4900" lang="en-US">
                <a:latin typeface="Times New Roman" panose="02020603050405020304" pitchFamily="18" charset="0"/>
                <a:cs typeface="Times New Roman" panose="02020603050405020304" pitchFamily="18" charset="0"/>
              </a:rPr>
              <a:t>:</a:t>
            </a:r>
          </a:p>
        </p:txBody>
      </p:sp>
      <p:pic>
        <p:nvPicPr>
          <p:cNvPr id="2097161" name="Picture 3"/>
          <p:cNvPicPr>
            <a:picLocks noChangeAspect="1"/>
          </p:cNvPicPr>
          <p:nvPr/>
        </p:nvPicPr>
        <p:blipFill>
          <a:blip xmlns:r="http://schemas.openxmlformats.org/officeDocument/2006/relationships" r:embed="rId1"/>
          <a:stretch>
            <a:fillRect/>
          </a:stretch>
        </p:blipFill>
        <p:spPr>
          <a:xfrm>
            <a:off x="3200400" y="1080304"/>
            <a:ext cx="7278644" cy="4738360"/>
          </a:xfrm>
          <a:prstGeom prst="rect"/>
        </p:spPr>
      </p:pic>
      <p:sp>
        <p:nvSpPr>
          <p:cNvPr id="1048666" name="TextBox 4"/>
          <p:cNvSpPr txBox="1"/>
          <p:nvPr/>
        </p:nvSpPr>
        <p:spPr>
          <a:xfrm rot="10800000" flipV="1">
            <a:off x="3581400" y="5943600"/>
            <a:ext cx="7109461" cy="430887"/>
          </a:xfrm>
          <a:prstGeom prst="rect"/>
          <a:noFill/>
        </p:spPr>
        <p:txBody>
          <a:bodyPr rtlCol="0" wrap="square">
            <a:spAutoFit/>
          </a:bodyPr>
          <a:p>
            <a:r>
              <a:rPr dirty="0" sz="2200" lang="en-US">
                <a:latin typeface="Times New Roman" panose="02020603050405020304" pitchFamily="18" charset="0"/>
                <a:cs typeface="Times New Roman" panose="02020603050405020304" pitchFamily="18" charset="0"/>
              </a:rPr>
              <a:t>Fig:-     Existing and proposed system text recognition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71" name="Title 1"/>
          <p:cNvSpPr txBox="1"/>
          <p:nvPr/>
        </p:nvSpPr>
        <p:spPr>
          <a:xfrm>
            <a:off x="2594513" y="228600"/>
            <a:ext cx="8911687" cy="1280890"/>
          </a:xfrm>
          <a:prstGeom prst="rect"/>
        </p:spPr>
        <p:txBody>
          <a:bodyPr>
            <a:normAutofit/>
          </a:bodyPr>
          <a:lstStyle>
            <a:lvl1pPr algn="l" defTabSz="457200" eaLnBrk="1" hangingPunct="1" latinLnBrk="0" rtl="0">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dirty="0" sz="4900" lang="en-US">
                <a:latin typeface="Times New Roman" panose="02020603050405020304" pitchFamily="18" charset="0"/>
                <a:cs typeface="Times New Roman" panose="02020603050405020304" pitchFamily="18" charset="0"/>
              </a:rPr>
              <a:t>Advantages</a:t>
            </a:r>
          </a:p>
        </p:txBody>
      </p:sp>
      <p:sp>
        <p:nvSpPr>
          <p:cNvPr id="1048672" name="Content Placeholder 2"/>
          <p:cNvSpPr txBox="1"/>
          <p:nvPr/>
        </p:nvSpPr>
        <p:spPr>
          <a:xfrm>
            <a:off x="2590800" y="1219200"/>
            <a:ext cx="8915400" cy="5334000"/>
          </a:xfrm>
          <a:prstGeom prst="rect"/>
        </p:spPr>
        <p:txBody>
          <a:bodyPr>
            <a:noAutofit/>
          </a:bodyPr>
          <a:lstStyle>
            <a:lvl1pPr algn="l" defTabSz="457200" eaLnBrk="1" hangingPunct="1" indent="-342900" latinLnBrk="0" marL="342900" rtl="0">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dirty="0" sz="2200" lang="en-US">
                <a:latin typeface="Times New Roman" panose="02020603050405020304" pitchFamily="18" charset="0"/>
                <a:cs typeface="Times New Roman" panose="02020603050405020304" pitchFamily="18" charset="0"/>
              </a:rPr>
              <a:t>It </a:t>
            </a:r>
            <a:r>
              <a:rPr dirty="0" sz="2200" lang="en-IN">
                <a:latin typeface="Times New Roman" panose="02020603050405020304" pitchFamily="18" charset="0"/>
                <a:cs typeface="Times New Roman" pitchFamily="18" charset="0"/>
              </a:rPr>
              <a:t>handles a variety of text irregularities and is trained without human annotations.</a:t>
            </a:r>
          </a:p>
          <a:p>
            <a:pPr>
              <a:lnSpc>
                <a:spcPct val="150000"/>
              </a:lnSpc>
            </a:pPr>
            <a:r>
              <a:rPr dirty="0" sz="2200" lang="en-US">
                <a:latin typeface="Times New Roman" panose="02020603050405020304" pitchFamily="18" charset="0"/>
                <a:cs typeface="Times New Roman" panose="02020603050405020304" pitchFamily="18" charset="0"/>
              </a:rPr>
              <a:t>ASTER tackles the irregular text problem with an rectification mechanism.</a:t>
            </a:r>
          </a:p>
          <a:p>
            <a:pPr>
              <a:lnSpc>
                <a:spcPct val="150000"/>
              </a:lnSpc>
            </a:pPr>
            <a:r>
              <a:rPr dirty="0" sz="2200" lang="en-US">
                <a:latin typeface="Times New Roman" panose="02020603050405020304" pitchFamily="18" charset="0"/>
                <a:cs typeface="Times New Roman" panose="02020603050405020304" pitchFamily="18" charset="0"/>
              </a:rPr>
              <a:t>The text recognition network predicts a character sequence directly from the rectified image.</a:t>
            </a:r>
          </a:p>
          <a:p>
            <a:pPr>
              <a:lnSpc>
                <a:spcPct val="150000"/>
              </a:lnSpc>
            </a:pPr>
            <a:r>
              <a:rPr dirty="0" sz="2200" lang="en-US">
                <a:latin typeface="Times New Roman" panose="02020603050405020304" pitchFamily="18" charset="0"/>
                <a:cs typeface="Times New Roman" panose="02020603050405020304" pitchFamily="18" charset="0"/>
              </a:rPr>
              <a:t>ASTER can rectify detection boxes via its rectification network.</a:t>
            </a:r>
          </a:p>
          <a:p>
            <a:pPr>
              <a:lnSpc>
                <a:spcPct val="150000"/>
              </a:lnSpc>
            </a:pPr>
            <a:r>
              <a:rPr dirty="0" sz="2200" lang="en-US">
                <a:latin typeface="Times New Roman" panose="02020603050405020304" pitchFamily="18" charset="0"/>
                <a:cs typeface="Times New Roman" panose="02020603050405020304" pitchFamily="18" charset="0"/>
              </a:rPr>
              <a:t>ASTER shows extra merits in terms of strengthening text detectors.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73" name="Title 1"/>
          <p:cNvSpPr>
            <a:spLocks noGrp="1"/>
          </p:cNvSpPr>
          <p:nvPr>
            <p:ph type="ctrTitle"/>
          </p:nvPr>
        </p:nvSpPr>
        <p:spPr>
          <a:xfrm>
            <a:off x="3200400" y="685800"/>
            <a:ext cx="8915399" cy="761999"/>
          </a:xfrm>
        </p:spPr>
        <p:txBody>
          <a:bodyPr>
            <a:noAutofit/>
          </a:bodyPr>
          <a:p>
            <a:r>
              <a:rPr dirty="0" sz="4900" lang="en-US">
                <a:latin typeface="Times New Roman" panose="02020603050405020304" pitchFamily="18" charset="0"/>
                <a:cs typeface="Times New Roman" panose="02020603050405020304" pitchFamily="18" charset="0"/>
              </a:rPr>
              <a:t>Conclusion</a:t>
            </a:r>
          </a:p>
        </p:txBody>
      </p:sp>
      <p:sp>
        <p:nvSpPr>
          <p:cNvPr id="1048674" name="Subtitle 2"/>
          <p:cNvSpPr>
            <a:spLocks noGrp="1"/>
          </p:cNvSpPr>
          <p:nvPr>
            <p:ph type="subTitle" idx="1"/>
          </p:nvPr>
        </p:nvSpPr>
        <p:spPr>
          <a:xfrm>
            <a:off x="2743200" y="1981200"/>
            <a:ext cx="8915399" cy="3581400"/>
          </a:xfrm>
        </p:spPr>
        <p:txBody>
          <a:bodyPr>
            <a:noAutofit/>
          </a:bodyPr>
          <a:p>
            <a:pPr algn="just" lvl="1">
              <a:lnSpc>
                <a:spcPct val="150000"/>
              </a:lnSpc>
              <a:spcBef>
                <a:spcPts val="0"/>
              </a:spcBef>
            </a:pPr>
            <a:r>
              <a:rPr dirty="0" sz="2200" lang="en-IN">
                <a:solidFill>
                  <a:schemeClr val="tx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This proposed project work will address the irregular text recognition problem with an explicit rectification mechanism based on the STN framework and the TPS transformation. The resulting text recognizer, called ASTER, shows superior performance on cropped text recognition and end-to-end recognition tasks.</a:t>
            </a:r>
            <a:endParaRPr dirty="0" sz="2200" lang="en-US">
              <a:solidFill>
                <a:schemeClr val="tx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lnSpc>
                <a:spcPct val="150000"/>
              </a:lnSpc>
            </a:pPr>
            <a:endParaRPr dirty="0" sz="2200" lang="en-US">
              <a:solidFill>
                <a:schemeClr val="tx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75" name="Title 1"/>
          <p:cNvSpPr>
            <a:spLocks noGrp="1"/>
          </p:cNvSpPr>
          <p:nvPr>
            <p:ph type="title"/>
          </p:nvPr>
        </p:nvSpPr>
        <p:spPr/>
        <p:txBody>
          <a:bodyPr/>
          <a:p>
            <a:r>
              <a:rPr dirty="0" lang="en-US"/>
              <a:t>Future Scope</a:t>
            </a:r>
          </a:p>
        </p:txBody>
      </p:sp>
      <p:sp>
        <p:nvSpPr>
          <p:cNvPr id="1048676" name="Content Placeholder 2"/>
          <p:cNvSpPr>
            <a:spLocks noGrp="1"/>
          </p:cNvSpPr>
          <p:nvPr>
            <p:ph idx="1"/>
          </p:nvPr>
        </p:nvSpPr>
        <p:spPr/>
        <p:txBody>
          <a:bodyPr>
            <a:normAutofit/>
          </a:bodyPr>
          <a:p>
            <a:pPr algn="just">
              <a:lnSpc>
                <a:spcPct val="150000"/>
              </a:lnSpc>
            </a:pPr>
            <a:endParaRPr dirty="0" lang="en-US"/>
          </a:p>
          <a:p>
            <a:pPr algn="just">
              <a:lnSpc>
                <a:spcPct val="150000"/>
              </a:lnSpc>
            </a:pPr>
            <a:r>
              <a:rPr dirty="0" lang="en-US"/>
              <a:t>The purposes of this survey are three-fold: 1) introduce up-to-date works, 2) identify state-of-the-art algorithms, 3) predict potential research directions in the future. </a:t>
            </a:r>
          </a:p>
          <a:p>
            <a:pPr algn="just">
              <a:lnSpc>
                <a:spcPct val="150000"/>
              </a:lnSpc>
            </a:pPr>
            <a:r>
              <a:rPr dirty="0" lang="en-US"/>
              <a:t>The project has a very vast scope in future. The project can be implemented on intranet in future. Project can be updated in near future as and when requirement for the same arises, as it is very flexible in terms of expansion hence run the entire work in a much better, accurate and error free manner </a:t>
            </a:r>
          </a:p>
          <a:p>
            <a:pPr algn="just">
              <a:lnSpc>
                <a:spcPct val="150000"/>
              </a:lnSpc>
            </a:pPr>
            <a:endParaRPr dirty="0"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77" name="Title 1"/>
          <p:cNvSpPr>
            <a:spLocks noGrp="1"/>
          </p:cNvSpPr>
          <p:nvPr>
            <p:ph type="title"/>
          </p:nvPr>
        </p:nvSpPr>
        <p:spPr/>
        <p:txBody>
          <a:bodyPr/>
          <a:p>
            <a:r>
              <a:rPr dirty="0" lang="en-US"/>
              <a:t>Future Scope </a:t>
            </a:r>
            <a:r>
              <a:rPr dirty="0" lang="en-US" err="1"/>
              <a:t>contd</a:t>
            </a:r>
            <a:r>
              <a:rPr dirty="0" lang="en-US"/>
              <a:t>:</a:t>
            </a:r>
          </a:p>
        </p:txBody>
      </p:sp>
      <p:sp>
        <p:nvSpPr>
          <p:cNvPr id="1048678" name="Content Placeholder 2"/>
          <p:cNvSpPr>
            <a:spLocks noGrp="1"/>
          </p:cNvSpPr>
          <p:nvPr>
            <p:ph idx="1"/>
          </p:nvPr>
        </p:nvSpPr>
        <p:spPr/>
        <p:txBody>
          <a:bodyPr>
            <a:normAutofit fontScale="95000" lnSpcReduction="20000"/>
          </a:bodyPr>
          <a:p>
            <a:pPr algn="just">
              <a:lnSpc>
                <a:spcPct val="150000"/>
              </a:lnSpc>
            </a:pPr>
            <a:r>
              <a:rPr dirty="0" sz="2000" lang="en-US">
                <a:latin typeface="Times New Roman" panose="02020603050405020304" pitchFamily="18" charset="0"/>
                <a:cs typeface="Times New Roman" panose="02020603050405020304" pitchFamily="18" charset="0"/>
              </a:rPr>
              <a:t>As one of the most influential inventions of humanity, has played an important role in human life, so far from ancient times. The rich and precise information embodied in text is very useful in a wide range of vision-based applications, therefore text detection and recognition in natural scenes have become important and active research topics in computer vision and document analysis. Especially in recent years, the community has seen a surge of research efforts and substantial progresses in these fields, though a variety of challenges (e.g. noise, blur, distortion, occlusion and variation) still remain.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33" name="Title 1"/>
          <p:cNvSpPr>
            <a:spLocks noGrp="1"/>
          </p:cNvSpPr>
          <p:nvPr>
            <p:ph type="title"/>
          </p:nvPr>
        </p:nvSpPr>
        <p:spPr/>
        <p:txBody>
          <a:bodyPr>
            <a:normAutofit/>
          </a:bodyPr>
          <a:p>
            <a:r>
              <a:rPr dirty="0" sz="4900" lang="en-US" err="1">
                <a:latin typeface="Times New Roman" panose="02020603050405020304" pitchFamily="18" charset="0"/>
                <a:cs typeface="Times New Roman" panose="02020603050405020304" pitchFamily="18" charset="0"/>
              </a:rPr>
              <a:t>Contd</a:t>
            </a:r>
            <a:r>
              <a:rPr dirty="0" sz="4900" lang="en-US">
                <a:latin typeface="Times New Roman" panose="02020603050405020304" pitchFamily="18" charset="0"/>
                <a:cs typeface="Times New Roman" panose="02020603050405020304" pitchFamily="18" charset="0"/>
              </a:rPr>
              <a:t>:</a:t>
            </a:r>
          </a:p>
        </p:txBody>
      </p:sp>
      <p:sp>
        <p:nvSpPr>
          <p:cNvPr id="1048634" name="Content Placeholder 2"/>
          <p:cNvSpPr>
            <a:spLocks noGrp="1"/>
          </p:cNvSpPr>
          <p:nvPr>
            <p:ph idx="1"/>
          </p:nvPr>
        </p:nvSpPr>
        <p:spPr>
          <a:xfrm>
            <a:off x="2592925" y="1905000"/>
            <a:ext cx="8915400" cy="4328890"/>
          </a:xfrm>
        </p:spPr>
        <p:txBody>
          <a:bodyPr>
            <a:normAutofit/>
          </a:bodyPr>
          <a:p>
            <a:pPr algn="just" lvl="1" marL="400050">
              <a:lnSpc>
                <a:spcPct val="150000"/>
              </a:lnSpc>
              <a:spcBef>
                <a:spcPts val="0"/>
              </a:spcBef>
            </a:pPr>
            <a:r>
              <a:rPr dirty="0" sz="2200" lang="en-IN">
                <a:effectLst/>
                <a:latin typeface="Times New Roman" panose="02020603050405020304" pitchFamily="18" charset="0"/>
                <a:ea typeface="Times New Roman" panose="02020603050405020304" pitchFamily="18" charset="0"/>
                <a:cs typeface="Times New Roman" panose="02020603050405020304" pitchFamily="18" charset="0"/>
              </a:rPr>
              <a:t>It is powered by a flexible Thin-Plate Spline transformation which handles a variety of text irregularities and is trained without human annotations. </a:t>
            </a:r>
            <a:br>
              <a:rPr dirty="0" sz="2200" lang="en-IN">
                <a:effectLst/>
                <a:latin typeface="Times New Roman" panose="02020603050405020304" pitchFamily="18" charset="0"/>
                <a:ea typeface="Times New Roman" panose="02020603050405020304" pitchFamily="18" charset="0"/>
                <a:cs typeface="Times New Roman" panose="02020603050405020304" pitchFamily="18" charset="0"/>
              </a:rPr>
            </a:br>
            <a:endParaRPr dirty="0" sz="2200" lang="en-IN">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lvl="1" marL="400050">
              <a:lnSpc>
                <a:spcPct val="150000"/>
              </a:lnSpc>
              <a:spcBef>
                <a:spcPts val="0"/>
              </a:spcBef>
            </a:pPr>
            <a:r>
              <a:rPr dirty="0" sz="2200" lang="en-IN">
                <a:effectLst/>
                <a:latin typeface="Times New Roman" panose="02020603050405020304" pitchFamily="18" charset="0"/>
                <a:ea typeface="Times New Roman" panose="02020603050405020304" pitchFamily="18" charset="0"/>
                <a:cs typeface="Times New Roman" panose="02020603050405020304" pitchFamily="18" charset="0"/>
              </a:rPr>
              <a:t>The recognition network is an attentional sequence-to-sequence model that predicts a character sequence directly from the rectified image. The whole model is trained end to end, requiring only images and their ground truth text.</a:t>
            </a:r>
            <a:endParaRPr dirty="0" sz="2200" lang="en-US">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lvl="1"/>
            <a:endParaRPr dirty="0" sz="2200" lang="en-US">
              <a:latin typeface="Times New Roman" panose="02020603050405020304" pitchFamily="18" charset="0"/>
              <a:cs typeface="Times New Roman" panose="02020603050405020304" pitchFamily="18" charset="0"/>
            </a:endParaRPr>
          </a:p>
          <a:p>
            <a:pPr algn="just" lvl="1"/>
            <a:endParaRPr dirty="0" sz="22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35" name="Title 2"/>
          <p:cNvSpPr>
            <a:spLocks noGrp="1"/>
          </p:cNvSpPr>
          <p:nvPr>
            <p:ph type="title"/>
          </p:nvPr>
        </p:nvSpPr>
        <p:spPr>
          <a:xfrm>
            <a:off x="2592925" y="624110"/>
            <a:ext cx="8911687" cy="976090"/>
          </a:xfrm>
        </p:spPr>
        <p:txBody>
          <a:bodyPr>
            <a:normAutofit/>
          </a:bodyPr>
          <a:p>
            <a:r>
              <a:rPr dirty="0" sz="4900" lang="en-US">
                <a:latin typeface="Times New Roman" pitchFamily="18" charset="0"/>
                <a:cs typeface="Times New Roman" pitchFamily="18" charset="0"/>
              </a:rPr>
              <a:t>Introduction</a:t>
            </a:r>
            <a:endParaRPr dirty="0" sz="4900" lang="en-IN">
              <a:latin typeface="Times New Roman" pitchFamily="18" charset="0"/>
              <a:cs typeface="Times New Roman" pitchFamily="18" charset="0"/>
            </a:endParaRPr>
          </a:p>
        </p:txBody>
      </p:sp>
      <p:sp>
        <p:nvSpPr>
          <p:cNvPr id="1048636" name="Content Placeholder 1"/>
          <p:cNvSpPr>
            <a:spLocks noGrp="1"/>
          </p:cNvSpPr>
          <p:nvPr>
            <p:ph idx="1"/>
          </p:nvPr>
        </p:nvSpPr>
        <p:spPr>
          <a:xfrm>
            <a:off x="2667000" y="1594899"/>
            <a:ext cx="8915400" cy="3777622"/>
          </a:xfrm>
        </p:spPr>
        <p:txBody>
          <a:bodyPr>
            <a:noAutofit/>
          </a:bodyPr>
          <a:p>
            <a:pPr algn="just">
              <a:lnSpc>
                <a:spcPct val="150000"/>
              </a:lnSpc>
            </a:pPr>
            <a:r>
              <a:rPr dirty="0" sz="2200" lang="en-IN">
                <a:latin typeface="Times New Roman" panose="02020603050405020304" pitchFamily="18" charset="0"/>
                <a:cs typeface="Times New Roman" panose="02020603050405020304" pitchFamily="18" charset="0"/>
              </a:rPr>
              <a:t>Scene text recognition has attracted great interest from the academia and the industry in recent years owing to its importance in a wide range of applications.</a:t>
            </a:r>
          </a:p>
          <a:p>
            <a:pPr algn="just">
              <a:lnSpc>
                <a:spcPct val="150000"/>
              </a:lnSpc>
            </a:pPr>
            <a:r>
              <a:rPr dirty="0" sz="2200" lang="en-IN">
                <a:latin typeface="Times New Roman" panose="02020603050405020304" pitchFamily="18" charset="0"/>
                <a:cs typeface="Times New Roman" panose="02020603050405020304" pitchFamily="18" charset="0"/>
              </a:rPr>
              <a:t>Recent advances in scene text recognition are driven by the success of deep learning-based recognition models.</a:t>
            </a:r>
          </a:p>
          <a:p>
            <a:pPr algn="just">
              <a:lnSpc>
                <a:spcPct val="150000"/>
              </a:lnSpc>
            </a:pPr>
            <a:r>
              <a:rPr dirty="0" sz="2200" lang="en-IN">
                <a:latin typeface="Times New Roman" panose="02020603050405020304" pitchFamily="18" charset="0"/>
                <a:cs typeface="Times New Roman" panose="02020603050405020304" pitchFamily="18" charset="0"/>
              </a:rPr>
              <a:t>Among them are methods that recognize text by characters using convolutional neural networks (CNN), methods that classify words with CNNs and methods that recognize character sequences using a combination of a CNN and a recurrent neural network (RNN)].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37" name="Title 1"/>
          <p:cNvSpPr>
            <a:spLocks noGrp="1"/>
          </p:cNvSpPr>
          <p:nvPr>
            <p:ph type="title"/>
          </p:nvPr>
        </p:nvSpPr>
        <p:spPr/>
        <p:txBody>
          <a:bodyPr/>
          <a:p>
            <a:r>
              <a:rPr dirty="0" lang="en-US" err="1"/>
              <a:t>contd</a:t>
            </a:r>
            <a:r>
              <a:rPr dirty="0" lang="en-US"/>
              <a:t>:</a:t>
            </a:r>
          </a:p>
        </p:txBody>
      </p:sp>
      <p:sp>
        <p:nvSpPr>
          <p:cNvPr id="1048638" name="Content Placeholder 2"/>
          <p:cNvSpPr>
            <a:spLocks noGrp="1"/>
          </p:cNvSpPr>
          <p:nvPr>
            <p:ph idx="1"/>
          </p:nvPr>
        </p:nvSpPr>
        <p:spPr/>
        <p:txBody>
          <a:bodyPr>
            <a:normAutofit/>
          </a:bodyPr>
          <a:p>
            <a:pPr algn="just"/>
            <a:r>
              <a:rPr dirty="0" sz="2400" lang="en-US">
                <a:latin typeface="Times New Roman" panose="02020603050405020304" pitchFamily="18" charset="0"/>
                <a:cs typeface="Times New Roman" panose="02020603050405020304" pitchFamily="18" charset="0"/>
              </a:rPr>
              <a:t>Our method falls into the category of structured learning. It is based on the attentional sequence-to-sequence learning models [13], [14]. Such a model learns to predict an output sequence from an input sequence and was originally proposed for machine translation and speech recognition tasks.</a:t>
            </a:r>
          </a:p>
          <a:p>
            <a:pPr algn="just"/>
            <a:r>
              <a:rPr dirty="0" sz="2400" lang="en-US">
                <a:latin typeface="Times New Roman" panose="02020603050405020304" pitchFamily="18" charset="0"/>
                <a:cs typeface="Times New Roman" panose="02020603050405020304" pitchFamily="18" charset="0"/>
              </a:rPr>
              <a:t>The proposed project introduces ASTER, which stands for Attentional Scene </a:t>
            </a:r>
            <a:r>
              <a:rPr dirty="0" sz="2400" lang="en-US" err="1">
                <a:latin typeface="Times New Roman" panose="02020603050405020304" pitchFamily="18" charset="0"/>
                <a:cs typeface="Times New Roman" panose="02020603050405020304" pitchFamily="18" charset="0"/>
              </a:rPr>
              <a:t>TExt</a:t>
            </a:r>
            <a:r>
              <a:rPr dirty="0" sz="2400" lang="en-US">
                <a:latin typeface="Times New Roman" panose="02020603050405020304" pitchFamily="18" charset="0"/>
                <a:cs typeface="Times New Roman" panose="02020603050405020304" pitchFamily="18" charset="0"/>
              </a:rPr>
              <a:t> Recognizer with Flexible Rectification, for scene text recognition. ASTER tackles the irregular text problem with an explicit rectification mechanism.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39" name="Title 2"/>
          <p:cNvSpPr>
            <a:spLocks noGrp="1"/>
          </p:cNvSpPr>
          <p:nvPr>
            <p:ph type="title"/>
          </p:nvPr>
        </p:nvSpPr>
        <p:spPr>
          <a:xfrm>
            <a:off x="2592925" y="381000"/>
            <a:ext cx="8911687" cy="1280890"/>
          </a:xfrm>
        </p:spPr>
        <p:txBody>
          <a:bodyPr>
            <a:noAutofit/>
          </a:bodyPr>
          <a:p>
            <a:r>
              <a:rPr dirty="0" sz="4900" lang="en-US">
                <a:latin typeface="Times New Roman" pitchFamily="18" charset="0"/>
                <a:cs typeface="Times New Roman" pitchFamily="18" charset="0"/>
              </a:rPr>
              <a:t>LITERATURE SURVEY</a:t>
            </a:r>
            <a:endParaRPr dirty="0" sz="4900" lang="en-IN">
              <a:latin typeface="Times New Roman" pitchFamily="18" charset="0"/>
              <a:cs typeface="Times New Roman" pitchFamily="18" charset="0"/>
            </a:endParaRPr>
          </a:p>
        </p:txBody>
      </p:sp>
      <p:sp>
        <p:nvSpPr>
          <p:cNvPr id="1048640" name="Content Placeholder 1"/>
          <p:cNvSpPr>
            <a:spLocks noGrp="1"/>
          </p:cNvSpPr>
          <p:nvPr>
            <p:ph idx="1"/>
          </p:nvPr>
        </p:nvSpPr>
        <p:spPr>
          <a:xfrm>
            <a:off x="2589212" y="1509490"/>
            <a:ext cx="8915400" cy="5196110"/>
          </a:xfrm>
        </p:spPr>
        <p:txBody>
          <a:bodyPr>
            <a:normAutofit/>
          </a:bodyPr>
          <a:p>
            <a:pPr>
              <a:lnSpc>
                <a:spcPct val="150000"/>
              </a:lnSpc>
            </a:pPr>
            <a:r>
              <a:rPr dirty="0" sz="2200" lang="en-IN">
                <a:latin typeface="Times New Roman" panose="02020603050405020304" pitchFamily="18" charset="0"/>
                <a:cs typeface="Times New Roman" pitchFamily="18" charset="0"/>
              </a:rPr>
              <a:t>In paper [1], [2] focus on document text recognizition methods.</a:t>
            </a:r>
          </a:p>
          <a:p>
            <a:pPr algn="just">
              <a:lnSpc>
                <a:spcPct val="150000"/>
              </a:lnSpc>
            </a:pPr>
            <a:r>
              <a:rPr dirty="0" sz="2200" lang="en-IN">
                <a:latin typeface="Times New Roman" panose="02020603050405020304" pitchFamily="18" charset="0"/>
                <a:cs typeface="Times New Roman" pitchFamily="18" charset="0"/>
              </a:rPr>
              <a:t>Paper [3] discuss about  binarization methods that are often adopted for segmenting characters. Limitation of this method, when applied to scene text, these methods fail to handle the large variation in text appearance and the noise in natural images.</a:t>
            </a:r>
          </a:p>
          <a:p>
            <a:pPr algn="just">
              <a:lnSpc>
                <a:spcPct val="150000"/>
              </a:lnSpc>
            </a:pPr>
            <a:r>
              <a:rPr dirty="0" sz="2200" lang="en-IN">
                <a:latin typeface="Times New Roman" panose="02020603050405020304" pitchFamily="18" charset="0"/>
                <a:cs typeface="Times New Roman" pitchFamily="18" charset="0"/>
              </a:rPr>
              <a:t>Paper [4], [5] and [6] discuss how to adopt deep neural networks for text recognition. Some methods use convolutional neural networks, (CNNs) to localize and recognize characters.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1" name="Title 2"/>
          <p:cNvSpPr>
            <a:spLocks noGrp="1"/>
          </p:cNvSpPr>
          <p:nvPr>
            <p:ph type="title"/>
          </p:nvPr>
        </p:nvSpPr>
        <p:spPr/>
        <p:txBody>
          <a:bodyPr>
            <a:normAutofit/>
          </a:bodyPr>
          <a:p>
            <a:r>
              <a:rPr dirty="0" sz="4900" lang="en-IN">
                <a:latin typeface="Times New Roman" panose="02020603050405020304" pitchFamily="18" charset="0"/>
                <a:cs typeface="Times New Roman" panose="02020603050405020304" pitchFamily="18" charset="0"/>
              </a:rPr>
              <a:t>Contd..</a:t>
            </a:r>
          </a:p>
        </p:txBody>
      </p:sp>
      <p:sp>
        <p:nvSpPr>
          <p:cNvPr id="1048642" name="Content Placeholder 1"/>
          <p:cNvSpPr>
            <a:spLocks noGrp="1"/>
          </p:cNvSpPr>
          <p:nvPr>
            <p:ph idx="1"/>
          </p:nvPr>
        </p:nvSpPr>
        <p:spPr/>
        <p:txBody>
          <a:bodyPr>
            <a:normAutofit/>
          </a:bodyPr>
          <a:p>
            <a:pPr algn="just">
              <a:lnSpc>
                <a:spcPct val="150000"/>
              </a:lnSpc>
            </a:pPr>
            <a:r>
              <a:rPr dirty="0" sz="2200" lang="en-IN">
                <a:latin typeface="Times New Roman" pitchFamily="18" charset="0"/>
                <a:cs typeface="Times New Roman" pitchFamily="18" charset="0"/>
              </a:rPr>
              <a:t>Paper [7], [8], [9] how to create two CNNs to localize and recognize characters respectively, follows a similar approach but used only one CNN to perform both tasks simultaneously.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3" name="Title 2"/>
          <p:cNvSpPr>
            <a:spLocks noGrp="1"/>
          </p:cNvSpPr>
          <p:nvPr>
            <p:ph type="title"/>
          </p:nvPr>
        </p:nvSpPr>
        <p:spPr>
          <a:xfrm>
            <a:off x="2667000" y="381000"/>
            <a:ext cx="8229600" cy="1143000"/>
          </a:xfrm>
        </p:spPr>
        <p:txBody>
          <a:bodyPr>
            <a:normAutofit/>
          </a:bodyPr>
          <a:p>
            <a:r>
              <a:rPr dirty="0" sz="4900" lang="en-US">
                <a:latin typeface="Times New Roman" pitchFamily="18" charset="0"/>
                <a:cs typeface="Times New Roman" pitchFamily="18" charset="0"/>
              </a:rPr>
              <a:t>Existing System</a:t>
            </a:r>
            <a:endParaRPr dirty="0" sz="4900" lang="en-IN">
              <a:latin typeface="Times New Roman" pitchFamily="18" charset="0"/>
              <a:cs typeface="Times New Roman" pitchFamily="18" charset="0"/>
            </a:endParaRPr>
          </a:p>
        </p:txBody>
      </p:sp>
      <p:sp>
        <p:nvSpPr>
          <p:cNvPr id="1048644" name="Content Placeholder 1"/>
          <p:cNvSpPr>
            <a:spLocks noGrp="1"/>
          </p:cNvSpPr>
          <p:nvPr>
            <p:ph idx="1"/>
          </p:nvPr>
        </p:nvSpPr>
        <p:spPr>
          <a:xfrm>
            <a:off x="2590800" y="1905000"/>
            <a:ext cx="8915400" cy="5029200"/>
          </a:xfrm>
        </p:spPr>
        <p:txBody>
          <a:bodyPr>
            <a:normAutofit fontScale="95455" lnSpcReduction="20000"/>
          </a:bodyPr>
          <a:p>
            <a:pPr algn="just">
              <a:lnSpc>
                <a:spcPct val="150000"/>
              </a:lnSpc>
            </a:pPr>
            <a:r>
              <a:rPr dirty="0" sz="2200" lang="en-IN">
                <a:latin typeface="Times New Roman" pitchFamily="18" charset="0"/>
                <a:cs typeface="Times New Roman" pitchFamily="18" charset="0"/>
              </a:rPr>
              <a:t>Optical Character Recognition (OCR) systems dedicated to document text, scene text recognition remains a challenging problem. The large variations in background, appearance, and layout pose significant challenges, which the traditional OCR methods cannot handle effectively.</a:t>
            </a:r>
          </a:p>
          <a:p>
            <a:pPr algn="just" indent="0" marL="0">
              <a:lnSpc>
                <a:spcPct val="150000"/>
              </a:lnSpc>
              <a:buNone/>
            </a:pPr>
            <a:endParaRPr dirty="0" sz="2200" lang="en-IN">
              <a:latin typeface="Times New Roman" pitchFamily="18" charset="0"/>
              <a:cs typeface="Times New Roman" pitchFamily="18" charset="0"/>
            </a:endParaRPr>
          </a:p>
          <a:p>
            <a:pPr algn="just">
              <a:lnSpc>
                <a:spcPct val="150000"/>
              </a:lnSpc>
            </a:pPr>
            <a:r>
              <a:rPr dirty="0" sz="2200" lang="en-IN">
                <a:latin typeface="Times New Roman" pitchFamily="18" charset="0"/>
                <a:cs typeface="Times New Roman" pitchFamily="18" charset="0"/>
              </a:rPr>
              <a:t>Using convolutional neural networks (CNN), methods that classify words with CNNs and methods that recognize character sequences using a combination of a CNN and a recurrent neural network (RNN)]. </a:t>
            </a:r>
          </a:p>
          <a:p>
            <a:pPr>
              <a:lnSpc>
                <a:spcPct val="150000"/>
              </a:lnSpc>
            </a:pPr>
            <a:endParaRPr dirty="0" sz="2200" lang="en-IN">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45" name="Title 2"/>
          <p:cNvSpPr>
            <a:spLocks noGrp="1"/>
          </p:cNvSpPr>
          <p:nvPr>
            <p:ph type="title"/>
          </p:nvPr>
        </p:nvSpPr>
        <p:spPr/>
        <p:txBody>
          <a:bodyPr>
            <a:normAutofit/>
          </a:bodyPr>
          <a:p>
            <a:r>
              <a:rPr dirty="0" sz="4900" lang="en-US">
                <a:latin typeface="Times New Roman" pitchFamily="18" charset="0"/>
                <a:cs typeface="Times New Roman" pitchFamily="18" charset="0"/>
              </a:rPr>
              <a:t>Existing System </a:t>
            </a:r>
            <a:r>
              <a:rPr dirty="0" sz="4900" lang="en-US" err="1">
                <a:latin typeface="Times New Roman" pitchFamily="18" charset="0"/>
                <a:cs typeface="Times New Roman" pitchFamily="18" charset="0"/>
              </a:rPr>
              <a:t>Contd</a:t>
            </a:r>
            <a:r>
              <a:rPr dirty="0" sz="4900" lang="en-US">
                <a:latin typeface="Times New Roman" pitchFamily="18" charset="0"/>
                <a:cs typeface="Times New Roman" pitchFamily="18" charset="0"/>
              </a:rPr>
              <a:t>…</a:t>
            </a:r>
            <a:endParaRPr dirty="0" sz="4900" lang="en-IN"/>
          </a:p>
        </p:txBody>
      </p:sp>
      <p:sp>
        <p:nvSpPr>
          <p:cNvPr id="1048646" name="Content Placeholder 1"/>
          <p:cNvSpPr>
            <a:spLocks noGrp="1"/>
          </p:cNvSpPr>
          <p:nvPr>
            <p:ph idx="1"/>
          </p:nvPr>
        </p:nvSpPr>
        <p:spPr/>
        <p:txBody>
          <a:bodyPr>
            <a:normAutofit/>
          </a:bodyPr>
          <a:p>
            <a:pPr algn="just">
              <a:lnSpc>
                <a:spcPct val="150000"/>
              </a:lnSpc>
            </a:pPr>
            <a:r>
              <a:rPr dirty="0" sz="2200" lang="en-IN">
                <a:latin typeface="Times New Roman" pitchFamily="18" charset="0"/>
                <a:cs typeface="Times New Roman" pitchFamily="18" charset="0"/>
              </a:rPr>
              <a:t>In spite of their success, these methods do not explicitly address the problem of irregular text, which is text that is not horizontal and frontal, has curved layout, etc. Instances of irregular text frequently appear in natural scenes. Typical cases include oriented text, perspective text, and curved text.</a:t>
            </a:r>
          </a:p>
        </p:txBody>
      </p:sp>
    </p:spTree>
  </p:cSld>
  <p:clrMapOvr>
    <a:masterClrMapping/>
  </p:clrMapOvr>
</p:sld>
</file>

<file path=ppt/theme/theme1.xml><?xml version="1.0" encoding="utf-8"?>
<a:theme xmlns:a="http://schemas.openxmlformats.org/drawingml/2006/main" name="Wisp">
  <a:themeElements>
    <a:clrScheme name="Wisp">
      <a:dk1>
        <a:sysClr lastClr="000000" val="windowText"/>
      </a:dk1>
      <a:lt1>
        <a:sysClr lastClr="FFFFFF" val="window"/>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r="5400000" dist="25400" rotWithShape="0">
              <a:srgbClr val="000000">
                <a:alpha val="25000"/>
              </a:srgbClr>
            </a:outerShdw>
          </a:effectLst>
        </a:effectStyle>
        <a:effectStyle>
          <a:effectLst>
            <a:outerShdw blurRad="50800" dir="5400000" dist="381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Anjil</dc:creator>
  <cp:lastModifiedBy>sweta</cp:lastModifiedBy>
  <dcterms:created xsi:type="dcterms:W3CDTF">2006-08-15T13:00:00Z</dcterms:created>
  <dcterms:modified xsi:type="dcterms:W3CDTF">2022-11-28T06:48:55Z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328be9a0a8b8432db3a7b507cbe84883</vt:lpwstr>
  </property>
</Properties>
</file>