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330-50C2-114A-8FE3-B31DB99CC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504A1-7272-E741-88C1-17D4E983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736D-6D58-5D4F-8CB5-AF3A86A3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B203-A636-1B4E-9162-5DFC0EC1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A0DF-37BD-1948-942D-E7790AAE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8F3A-77EA-ED4B-AA8F-1B1EC2E5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1BEF-8C36-3348-8A1D-692F7960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1309-D45B-BD43-A9CD-3E024E4F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8271-E052-E94A-832E-271B5D9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92FE-F43D-AE4C-8CDB-7D5CF531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69712-A132-0442-86F4-83AE8636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60848-87FB-7444-95DE-0E63FCE0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CC60-3719-AC41-AFF3-E21E804A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4A25-4924-0D4D-A148-AE5365FA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5D04-4B8E-4344-80B9-BB429A7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1272-314D-9948-AA12-BDA95F3F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A631-7911-1D44-9266-789D46AA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8CD9-CD07-CC45-8476-E4CEF19C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198E-C049-C344-8FE5-A363378F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1D35-F11E-E842-A0D8-DBC5E376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D518-BC54-954B-808F-BFDA7308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3D8C-4965-D948-8225-E45348D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CB9F-7F63-1F40-94C2-36F59BF3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5596-BFB1-2B45-9449-D23293E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F7656-57A8-0146-8102-EAA08594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CD5F-C1FD-134A-BC71-461C1DB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7880-885B-1D4F-8C94-824744CE5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E6EC-FD0E-5C40-8CF2-6BB68DD4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E105-DB4B-CD4D-A069-B9AECED9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062B-63C3-2549-855E-9EBCF09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28DF-C415-7C41-9AFF-1133B2A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DFC5-19AD-254B-B33B-E061F58F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1EF3-2643-1D4F-A32C-062DC589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8266-C2FD-BF4C-9AC1-1DF8C142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DA872-784F-E045-BC49-BDED71F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E2180-8009-4043-BE20-194DC5345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AC74-92F0-6948-8E8C-1A720B61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4B5A-CEF6-174B-ABE0-8040BD2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DA3EA-CB59-C242-846E-4FC7ED2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731-122C-CB42-8DB6-9D19F851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DF00B-EBB1-F241-B573-6462DD3C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3FE4B-8E02-2E40-A3D4-9B988A43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19D2-4576-C649-864B-F18B440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EFCBE-635C-7246-A19A-B5A65036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10580-AA3B-7844-B7A4-8B98D794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F8EE-C4B1-3A44-8B04-8B7FB086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6C8-74B8-B042-BC55-020DF117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0479-70A3-6A4C-AD2D-9EED2C39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ABFF1-02C3-4E43-8205-EA4D7C0E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9B2D8-D420-2E48-9B91-E12B0F14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5115-9C07-FF42-8F68-590CF22E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F41E-7B51-4A43-AA83-AD74E530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436A-1D7C-8845-8457-A48C149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D9F28-48A5-E44B-AF1D-D8C80F142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19C4-AB87-AC40-9D22-960B7810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B672-9EB1-CC4A-A3E7-0A23F2BA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D91C-8DDA-D345-A84B-DC677FEB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FAF2-D3C1-E849-9514-6E6B947C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CCC63-91A7-E74F-A66E-46581B4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6309-C697-3F4E-98DA-69556F98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E9D1-4FC8-B445-AC53-8543C6A6F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2D75-0EA6-524F-994C-EA8964200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13A4-2486-8646-B4D6-573DCAC8D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60A5-9E97-B34A-9313-73B78123C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8BF4-9014-DE49-9483-E18A7299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E0BC45-B7A8-744B-B222-656CCE4A3317}"/>
              </a:ext>
            </a:extLst>
          </p:cNvPr>
          <p:cNvSpPr txBox="1"/>
          <p:nvPr/>
        </p:nvSpPr>
        <p:spPr>
          <a:xfrm>
            <a:off x="3812345" y="2433711"/>
            <a:ext cx="13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358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2018-11-30T06:43:30Z</dcterms:created>
  <dcterms:modified xsi:type="dcterms:W3CDTF">2018-11-30T06:44:25Z</dcterms:modified>
</cp:coreProperties>
</file>