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3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gment_job">
            <a:extLst>
              <a:ext uri="{FF2B5EF4-FFF2-40B4-BE49-F238E27FC236}">
                <a16:creationId xmlns:a16="http://schemas.microsoft.com/office/drawing/2014/main" xmlns="" id="{FBD0FA11-946F-4FEA-AE1C-2722F5540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7989" y="0"/>
            <a:ext cx="10419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xmlns="" id="{61003032-6DBF-4837-9C05-6333DBCAC6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0495" y="0"/>
            <a:ext cx="10034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xmlns="" id="{8685EDDB-CA91-4BDB-8EFE-8F38A2C4A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768" y="0"/>
            <a:ext cx="10347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lenovo</cp:lastModifiedBy>
  <cp:revision>2</cp:revision>
  <dcterms:created xsi:type="dcterms:W3CDTF">2020-07-23T17:47:33Z</dcterms:created>
  <dcterms:modified xsi:type="dcterms:W3CDTF">2020-07-23T18:05:25Z</dcterms:modified>
</cp:coreProperties>
</file>