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8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klaPrashant21/KPMG_Virtual_Internship/blob/master/Task_Solutions/KPMG_Virtual_Internship_Data_Visualization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Highest selling brands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>
              <a:buFont typeface="Wingdings" pitchFamily="2" charset="2"/>
              <a:buChar char="v"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666750"/>
            <a:ext cx="3276600" cy="2429042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00350"/>
            <a:ext cx="35814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Appendix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1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hlinkClick r:id="rId2"/>
              </a:rPr>
              <a:t>https://github.com/ShuklaPrashant21/KPMG_Virtual_Internship/blob/master/Task_Solutions/KPMG_Virtual_Internship_Data_Visualization.ipynb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purchase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</a:rPr>
              <a:t>Customer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Age</a:t>
            </a:r>
            <a:r>
              <a:rPr lang="en-US" i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Distribution</a:t>
            </a:r>
            <a:r>
              <a:rPr lang="en-US" dirty="0" smtClean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243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looks like the percentages of under 25 years old not really change.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&amp; exciting offers for female.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Wealth Segment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2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of society.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Affluent Customer.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tiny difference in high net and affluent customers, so we should focus on both.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State and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our prime focus on resident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6815"/>
            <a:ext cx="3372428" cy="2146685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514350"/>
            <a:ext cx="3677227" cy="25620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Product Size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780</Words>
  <Application>Microsoft Office PowerPoint</Application>
  <PresentationFormat>On-screen Show (16:9)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14</cp:revision>
  <dcterms:modified xsi:type="dcterms:W3CDTF">2020-07-15T08:35:22Z</dcterms:modified>
</cp:coreProperties>
</file>