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8"/>
  </p:notesMasterIdLst>
  <p:handoutMasterIdLst>
    <p:handoutMasterId r:id="rId19"/>
  </p:handoutMasterIdLst>
  <p:sldIdLst>
    <p:sldId id="318" r:id="rId6"/>
    <p:sldId id="323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25" r:id="rId16"/>
    <p:sldId id="324" r:id="rId17"/>
  </p:sldIdLst>
  <p:sldSz cx="9144000" cy="5143500" type="screen16x9"/>
  <p:notesSz cx="7099300" cy="10234613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577">
          <p15:clr>
            <a:srgbClr val="A4A3A4"/>
          </p15:clr>
        </p15:guide>
        <p15:guide id="6" orient="horz" pos="30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6" autoAdjust="0"/>
  </p:normalViewPr>
  <p:slideViewPr>
    <p:cSldViewPr snapToObjects="1" showGuides="1">
      <p:cViewPr varScale="1">
        <p:scale>
          <a:sx n="110" d="100"/>
          <a:sy n="110" d="100"/>
        </p:scale>
        <p:origin x="686" y="77"/>
      </p:cViewPr>
      <p:guideLst>
        <p:guide orient="horz" pos="799"/>
        <p:guide orient="horz" pos="4020"/>
        <p:guide pos="158"/>
        <p:guide pos="5602"/>
        <p:guide orient="horz" pos="577"/>
        <p:guide orient="horz" pos="30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6" y="1012825"/>
            <a:ext cx="6191968" cy="3482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1F8AE066-794E-474F-8144-D02778E9E5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053555FB-DE7A-4D8F-B86F-C72BD3414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Freihandform 1"/>
          <p:cNvSpPr/>
          <p:nvPr userDrawn="1"/>
        </p:nvSpPr>
        <p:spPr bwMode="auto">
          <a:xfrm>
            <a:off x="-4572" y="0"/>
            <a:ext cx="9153144" cy="3867912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8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9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1297976"/>
            <a:ext cx="6331744" cy="56490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28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D11CEBE8-B22F-48A9-B214-22F367178CB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4DBC5336-919F-4254-A6E5-47A49FCB4B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7EF59127-37F7-4602-B9A3-1B5FF0DC99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91E20DF-BC0B-403F-A02E-9EF042CB2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424847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09"/>
            <a:ext cx="424904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895600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A597AABB-01CA-44B9-9ECD-57680C75149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D2C6C0C5-574F-4033-BDE6-106D4F1651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3699FCDA-9B0E-40C7-882E-D9A4059848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D741344-8A6A-4A83-82EE-27A912AE5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8641655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895600"/>
            <a:ext cx="4249041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636B8A4C-9FB8-41F8-A0E8-61ECD7D8417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E4A6CF2D-6219-4335-BFC3-6A6479EEC9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5F0934B2-7562-4D32-BA24-AFC3E8CF6C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2329FDD-8EB2-4732-B6E6-E69575332D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9245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3813889"/>
            <a:ext cx="8640960" cy="972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4F8AE81C-8711-4399-B2BE-DCD8BAD3D95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8D818717-2DA9-4C18-9593-C290EE6D3B8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CFFBB360-DC09-442D-BB11-C637F06253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666E0F9-B7D2-4766-A94C-E23B34BD84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951310"/>
            <a:ext cx="2808288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951310"/>
            <a:ext cx="2736850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951310"/>
            <a:ext cx="280831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6D9542A0-220A-48D1-8C77-1D1F2FE26A9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A907F690-384F-4429-BFF7-607798C4C1A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961F24EC-5C0F-49E1-9A6B-A3CB7F5069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73C125A-909E-4B1A-991F-650FAB9F1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952750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9" y="2085975"/>
            <a:ext cx="25923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9" y="2085975"/>
            <a:ext cx="28082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D4C18EFA-72EB-4D5E-A160-D179689B47F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734E41BD-5E14-427E-9FA5-BA1E62E1130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330855A1-0B1A-4419-A71D-3FEA6F886D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AB2B7EB-A952-40C1-BAE3-5C6AD04082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B2B24C58-29D1-4795-A093-AF5F7093EBC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3FAC674B-5848-4224-9932-95DCAF0D9BF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BB50945D-BD7A-4C89-9392-E69E3A179D9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8776E7A-442D-42E3-81CB-020793698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8F2A9B40-E115-4426-A7F3-1E60D5C9347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7F55506D-11EB-48E0-860E-BB032C8C10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C8C491D2-299D-414B-B8CE-E9902473E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9839999-15E9-4B49-9DFB-A4B686249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27DAD41C-3EEF-4A52-BAB5-51F8B3B6F08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>
            <a:extLst>
              <a:ext uri="{FF2B5EF4-FFF2-40B4-BE49-F238E27FC236}">
                <a16:creationId xmlns:a16="http://schemas.microsoft.com/office/drawing/2014/main" id="{168F7049-E6A6-48B7-810A-5F4CCA913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4811B251-8AFC-4455-8875-0D5C1061AA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6" name="IFXSHAPE">
            <a:extLst>
              <a:ext uri="{FF2B5EF4-FFF2-40B4-BE49-F238E27FC236}">
                <a16:creationId xmlns:a16="http://schemas.microsoft.com/office/drawing/2014/main" id="{BE44E5A6-4527-4895-9E72-00154A63A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C9A1EC2-3607-4257-A8FF-037575C1B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6BEBC419-F907-4E7F-8ECC-550CE96CC8D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78468669-5123-48B6-8572-C26537F2F7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0FC924AE-AF89-4D7A-A4E7-63B23ED597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Freihandform 24"/>
          <p:cNvSpPr/>
          <p:nvPr userDrawn="1"/>
        </p:nvSpPr>
        <p:spPr bwMode="auto">
          <a:xfrm>
            <a:off x="-4572" y="0"/>
            <a:ext cx="9153144" cy="3875661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91" b="-14127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8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30404"/>
            <a:ext cx="6335712" cy="4857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2B2A0D96-598A-4ACB-8DC6-7BC402C685C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4B1D332C-C8F1-4424-BE81-604B75CF02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7AFD62B8-A90B-462B-9A4C-D8150797A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Freihandform 17"/>
          <p:cNvSpPr/>
          <p:nvPr userDrawn="1"/>
        </p:nvSpPr>
        <p:spPr bwMode="auto">
          <a:xfrm>
            <a:off x="-3295" y="-12516"/>
            <a:ext cx="9156440" cy="215127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482 w 9162935"/>
              <a:gd name="connsiteY0" fmla="*/ 4053675 h 4053675"/>
              <a:gd name="connsiteX1" fmla="*/ 9162935 w 9162935"/>
              <a:gd name="connsiteY1" fmla="*/ 3663696 h 4053675"/>
              <a:gd name="connsiteX2" fmla="*/ 9162935 w 9162935"/>
              <a:gd name="connsiteY2" fmla="*/ 0 h 4053675"/>
              <a:gd name="connsiteX3" fmla="*/ 1900 w 9162935"/>
              <a:gd name="connsiteY3" fmla="*/ 51 h 4053675"/>
              <a:gd name="connsiteX4" fmla="*/ 482 w 9162935"/>
              <a:gd name="connsiteY4" fmla="*/ 4053675 h 4053675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72125"/>
              <a:gd name="connsiteY0" fmla="*/ 4065928 h 4065928"/>
              <a:gd name="connsiteX1" fmla="*/ 9172125 w 9172125"/>
              <a:gd name="connsiteY1" fmla="*/ 3663696 h 4065928"/>
              <a:gd name="connsiteX2" fmla="*/ 9162935 w 9172125"/>
              <a:gd name="connsiteY2" fmla="*/ 0 h 4065928"/>
              <a:gd name="connsiteX3" fmla="*/ 1900 w 9172125"/>
              <a:gd name="connsiteY3" fmla="*/ 12304 h 4065928"/>
              <a:gd name="connsiteX4" fmla="*/ 482 w 9172125"/>
              <a:gd name="connsiteY4" fmla="*/ 4065928 h 4065928"/>
              <a:gd name="connsiteX0" fmla="*/ 207 w 9181040"/>
              <a:gd name="connsiteY0" fmla="*/ 4349480 h 4349480"/>
              <a:gd name="connsiteX1" fmla="*/ 9181040 w 9181040"/>
              <a:gd name="connsiteY1" fmla="*/ 3663696 h 4349480"/>
              <a:gd name="connsiteX2" fmla="*/ 9171850 w 9181040"/>
              <a:gd name="connsiteY2" fmla="*/ 0 h 4349480"/>
              <a:gd name="connsiteX3" fmla="*/ 10815 w 9181040"/>
              <a:gd name="connsiteY3" fmla="*/ 12304 h 4349480"/>
              <a:gd name="connsiteX4" fmla="*/ 207 w 9181040"/>
              <a:gd name="connsiteY4" fmla="*/ 4349480 h 4349480"/>
              <a:gd name="connsiteX0" fmla="*/ 3177 w 9184010"/>
              <a:gd name="connsiteY0" fmla="*/ 4349480 h 4349480"/>
              <a:gd name="connsiteX1" fmla="*/ 9184010 w 9184010"/>
              <a:gd name="connsiteY1" fmla="*/ 3663696 h 4349480"/>
              <a:gd name="connsiteX2" fmla="*/ 9174820 w 9184010"/>
              <a:gd name="connsiteY2" fmla="*/ 0 h 4349480"/>
              <a:gd name="connsiteX3" fmla="*/ 0 w 9184010"/>
              <a:gd name="connsiteY3" fmla="*/ 3712 h 4349480"/>
              <a:gd name="connsiteX4" fmla="*/ 3177 w 9184010"/>
              <a:gd name="connsiteY4" fmla="*/ 4349480 h 4349480"/>
              <a:gd name="connsiteX0" fmla="*/ 3177 w 9184010"/>
              <a:gd name="connsiteY0" fmla="*/ 4363972 h 4363972"/>
              <a:gd name="connsiteX1" fmla="*/ 9184010 w 9184010"/>
              <a:gd name="connsiteY1" fmla="*/ 3678188 h 4363972"/>
              <a:gd name="connsiteX2" fmla="*/ 9182592 w 9184010"/>
              <a:gd name="connsiteY2" fmla="*/ 0 h 4363972"/>
              <a:gd name="connsiteX3" fmla="*/ 0 w 9184010"/>
              <a:gd name="connsiteY3" fmla="*/ 18204 h 4363972"/>
              <a:gd name="connsiteX4" fmla="*/ 3177 w 9184010"/>
              <a:gd name="connsiteY4" fmla="*/ 4363972 h 436397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32694 h 4378462"/>
              <a:gd name="connsiteX4" fmla="*/ 3177 w 9190851"/>
              <a:gd name="connsiteY4" fmla="*/ 4378462 h 437846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14162 h 4378462"/>
              <a:gd name="connsiteX4" fmla="*/ 3177 w 9190851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14162 h 4378462"/>
              <a:gd name="connsiteX4" fmla="*/ 290 w 9187964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4896 h 4378462"/>
              <a:gd name="connsiteX4" fmla="*/ 290 w 9187964"/>
              <a:gd name="connsiteY4" fmla="*/ 4378462 h 4378462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3177 w 9181679"/>
              <a:gd name="connsiteY0" fmla="*/ 4359930 h 4359930"/>
              <a:gd name="connsiteX1" fmla="*/ 9174838 w 9181679"/>
              <a:gd name="connsiteY1" fmla="*/ 3692678 h 4359930"/>
              <a:gd name="connsiteX2" fmla="*/ 9181192 w 9181679"/>
              <a:gd name="connsiteY2" fmla="*/ 0 h 4359930"/>
              <a:gd name="connsiteX3" fmla="*/ 0 w 9181679"/>
              <a:gd name="connsiteY3" fmla="*/ 4896 h 4359930"/>
              <a:gd name="connsiteX4" fmla="*/ 3177 w 9181679"/>
              <a:gd name="connsiteY4" fmla="*/ 4359930 h 4359930"/>
              <a:gd name="connsiteX0" fmla="*/ 3177 w 9184009"/>
              <a:gd name="connsiteY0" fmla="*/ 4359930 h 4359930"/>
              <a:gd name="connsiteX1" fmla="*/ 9184009 w 9184009"/>
              <a:gd name="connsiteY1" fmla="*/ 3683413 h 4359930"/>
              <a:gd name="connsiteX2" fmla="*/ 9181192 w 9184009"/>
              <a:gd name="connsiteY2" fmla="*/ 0 h 4359930"/>
              <a:gd name="connsiteX3" fmla="*/ 0 w 9184009"/>
              <a:gd name="connsiteY3" fmla="*/ 4896 h 4359930"/>
              <a:gd name="connsiteX4" fmla="*/ 3177 w 9184009"/>
              <a:gd name="connsiteY4" fmla="*/ 4359930 h 435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4009" h="4359930">
                <a:moveTo>
                  <a:pt x="3177" y="4359930"/>
                </a:moveTo>
                <a:cubicBezTo>
                  <a:pt x="3060391" y="4225853"/>
                  <a:pt x="6126795" y="3817490"/>
                  <a:pt x="9184009" y="3683413"/>
                </a:cubicBezTo>
                <a:cubicBezTo>
                  <a:pt x="9180946" y="2462181"/>
                  <a:pt x="9184255" y="1221232"/>
                  <a:pt x="9181192" y="0"/>
                </a:cubicBezTo>
                <a:lnTo>
                  <a:pt x="0" y="4896"/>
                </a:lnTo>
                <a:cubicBezTo>
                  <a:pt x="2115" y="1358181"/>
                  <a:pt x="1062" y="3006645"/>
                  <a:pt x="3177" y="435993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16" t="-36152" b="-176344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-3295" y="-12516"/>
            <a:ext cx="9145708" cy="2224226"/>
            <a:chOff x="-3295" y="-16688"/>
            <a:chExt cx="9145708" cy="2965635"/>
          </a:xfrm>
        </p:grpSpPr>
        <p:cxnSp>
          <p:nvCxnSpPr>
            <p:cNvPr id="21" name="Gerade Verbindung 21"/>
            <p:cNvCxnSpPr/>
            <p:nvPr/>
          </p:nvCxnSpPr>
          <p:spPr>
            <a:xfrm>
              <a:off x="2843808" y="1412776"/>
              <a:ext cx="684832" cy="153617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2"/>
            <p:cNvCxnSpPr/>
            <p:nvPr/>
          </p:nvCxnSpPr>
          <p:spPr>
            <a:xfrm>
              <a:off x="-3295" y="740701"/>
              <a:ext cx="2847103" cy="67207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3"/>
            <p:cNvCxnSpPr/>
            <p:nvPr/>
          </p:nvCxnSpPr>
          <p:spPr>
            <a:xfrm flipH="1">
              <a:off x="2843808" y="-16688"/>
              <a:ext cx="648072" cy="142946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4"/>
            <p:cNvCxnSpPr/>
            <p:nvPr/>
          </p:nvCxnSpPr>
          <p:spPr>
            <a:xfrm>
              <a:off x="6372200" y="-16688"/>
              <a:ext cx="2770213" cy="18134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30"/>
            <p:cNvSpPr/>
            <p:nvPr/>
          </p:nvSpPr>
          <p:spPr bwMode="auto">
            <a:xfrm>
              <a:off x="2771800" y="1316776"/>
              <a:ext cx="144016" cy="19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3005815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4" name="Grafik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3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F0438887-1DDA-47F6-B0D7-824E12E9F6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917AD2AE-9A01-4FC7-8C0F-26DE892E16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33E097B2-E293-4B08-B5BB-84F9A058A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Freihandform 30"/>
          <p:cNvSpPr/>
          <p:nvPr userDrawn="1"/>
        </p:nvSpPr>
        <p:spPr bwMode="auto">
          <a:xfrm>
            <a:off x="-3964" y="-6255"/>
            <a:ext cx="3110798" cy="2164918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  <a:gd name="connsiteX0" fmla="*/ 2470367 w 4000500"/>
              <a:gd name="connsiteY0" fmla="*/ 0 h 1991533"/>
              <a:gd name="connsiteX1" fmla="*/ 0 w 4000500"/>
              <a:gd name="connsiteY1" fmla="*/ 10333 h 1991533"/>
              <a:gd name="connsiteX2" fmla="*/ 0 w 4000500"/>
              <a:gd name="connsiteY2" fmla="*/ 1625773 h 1991533"/>
              <a:gd name="connsiteX3" fmla="*/ 4000500 w 4000500"/>
              <a:gd name="connsiteY3" fmla="*/ 1991533 h 1991533"/>
              <a:gd name="connsiteX4" fmla="*/ 2470367 w 4000500"/>
              <a:gd name="connsiteY4" fmla="*/ 0 h 1991533"/>
              <a:gd name="connsiteX0" fmla="*/ 1540469 w 4000500"/>
              <a:gd name="connsiteY0" fmla="*/ 196311 h 1981200"/>
              <a:gd name="connsiteX1" fmla="*/ 0 w 4000500"/>
              <a:gd name="connsiteY1" fmla="*/ 0 h 1981200"/>
              <a:gd name="connsiteX2" fmla="*/ 0 w 4000500"/>
              <a:gd name="connsiteY2" fmla="*/ 1615440 h 1981200"/>
              <a:gd name="connsiteX3" fmla="*/ 4000500 w 4000500"/>
              <a:gd name="connsiteY3" fmla="*/ 1981200 h 1981200"/>
              <a:gd name="connsiteX4" fmla="*/ 1540469 w 4000500"/>
              <a:gd name="connsiteY4" fmla="*/ 196311 h 1981200"/>
              <a:gd name="connsiteX0" fmla="*/ 2788083 w 4000500"/>
              <a:gd name="connsiteY0" fmla="*/ 0 h 1981201"/>
              <a:gd name="connsiteX1" fmla="*/ 0 w 4000500"/>
              <a:gd name="connsiteY1" fmla="*/ 1 h 1981201"/>
              <a:gd name="connsiteX2" fmla="*/ 0 w 4000500"/>
              <a:gd name="connsiteY2" fmla="*/ 1615441 h 1981201"/>
              <a:gd name="connsiteX3" fmla="*/ 4000500 w 4000500"/>
              <a:gd name="connsiteY3" fmla="*/ 1981201 h 1981201"/>
              <a:gd name="connsiteX4" fmla="*/ 2788083 w 4000500"/>
              <a:gd name="connsiteY4" fmla="*/ 0 h 1981201"/>
              <a:gd name="connsiteX0" fmla="*/ 2788083 w 2788083"/>
              <a:gd name="connsiteY0" fmla="*/ 0 h 1615441"/>
              <a:gd name="connsiteX1" fmla="*/ 0 w 2788083"/>
              <a:gd name="connsiteY1" fmla="*/ 1 h 1615441"/>
              <a:gd name="connsiteX2" fmla="*/ 0 w 2788083"/>
              <a:gd name="connsiteY2" fmla="*/ 1615441 h 1615441"/>
              <a:gd name="connsiteX3" fmla="*/ 2233693 w 2788083"/>
              <a:gd name="connsiteY3" fmla="*/ 1485254 h 1615441"/>
              <a:gd name="connsiteX4" fmla="*/ 2788083 w 2788083"/>
              <a:gd name="connsiteY4" fmla="*/ 0 h 1615441"/>
              <a:gd name="connsiteX0" fmla="*/ 2788083 w 3155842"/>
              <a:gd name="connsiteY0" fmla="*/ 0 h 2993757"/>
              <a:gd name="connsiteX1" fmla="*/ 0 w 3155842"/>
              <a:gd name="connsiteY1" fmla="*/ 1 h 2993757"/>
              <a:gd name="connsiteX2" fmla="*/ 0 w 3155842"/>
              <a:gd name="connsiteY2" fmla="*/ 1615441 h 2993757"/>
              <a:gd name="connsiteX3" fmla="*/ 3155842 w 3155842"/>
              <a:gd name="connsiteY3" fmla="*/ 2993757 h 2993757"/>
              <a:gd name="connsiteX4" fmla="*/ 2788083 w 3155842"/>
              <a:gd name="connsiteY4" fmla="*/ 0 h 2993757"/>
              <a:gd name="connsiteX0" fmla="*/ 2788083 w 3155842"/>
              <a:gd name="connsiteY0" fmla="*/ 0 h 3134276"/>
              <a:gd name="connsiteX1" fmla="*/ 0 w 3155842"/>
              <a:gd name="connsiteY1" fmla="*/ 1 h 3134276"/>
              <a:gd name="connsiteX2" fmla="*/ 7749 w 3155842"/>
              <a:gd name="connsiteY2" fmla="*/ 3134276 h 3134276"/>
              <a:gd name="connsiteX3" fmla="*/ 3155842 w 3155842"/>
              <a:gd name="connsiteY3" fmla="*/ 2993757 h 3134276"/>
              <a:gd name="connsiteX4" fmla="*/ 2788083 w 3155842"/>
              <a:gd name="connsiteY4" fmla="*/ 0 h 3134276"/>
              <a:gd name="connsiteX0" fmla="*/ 2796268 w 3164027"/>
              <a:gd name="connsiteY0" fmla="*/ 0 h 3155297"/>
              <a:gd name="connsiteX1" fmla="*/ 8185 w 3164027"/>
              <a:gd name="connsiteY1" fmla="*/ 1 h 3155297"/>
              <a:gd name="connsiteX2" fmla="*/ 0 w 3164027"/>
              <a:gd name="connsiteY2" fmla="*/ 3155297 h 3155297"/>
              <a:gd name="connsiteX3" fmla="*/ 3164027 w 3164027"/>
              <a:gd name="connsiteY3" fmla="*/ 2993757 h 3155297"/>
              <a:gd name="connsiteX4" fmla="*/ 2796268 w 3164027"/>
              <a:gd name="connsiteY4" fmla="*/ 0 h 3155297"/>
              <a:gd name="connsiteX0" fmla="*/ 2796268 w 3140127"/>
              <a:gd name="connsiteY0" fmla="*/ 0 h 3155297"/>
              <a:gd name="connsiteX1" fmla="*/ 8185 w 3140127"/>
              <a:gd name="connsiteY1" fmla="*/ 1 h 3155297"/>
              <a:gd name="connsiteX2" fmla="*/ 0 w 3140127"/>
              <a:gd name="connsiteY2" fmla="*/ 3155297 h 3155297"/>
              <a:gd name="connsiteX3" fmla="*/ 3140127 w 3140127"/>
              <a:gd name="connsiteY3" fmla="*/ 2951716 h 3155297"/>
              <a:gd name="connsiteX4" fmla="*/ 2796268 w 3140127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51716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62225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72736 h 3155297"/>
              <a:gd name="connsiteX4" fmla="*/ 2796268 w 3156060"/>
              <a:gd name="connsiteY4" fmla="*/ 0 h 3155297"/>
              <a:gd name="connsiteX0" fmla="*/ 2802446 w 3162238"/>
              <a:gd name="connsiteY0" fmla="*/ 6167 h 3161464"/>
              <a:gd name="connsiteX1" fmla="*/ 431 w 3162238"/>
              <a:gd name="connsiteY1" fmla="*/ 0 h 3161464"/>
              <a:gd name="connsiteX2" fmla="*/ 6178 w 3162238"/>
              <a:gd name="connsiteY2" fmla="*/ 3161464 h 3161464"/>
              <a:gd name="connsiteX3" fmla="*/ 3162238 w 3162238"/>
              <a:gd name="connsiteY3" fmla="*/ 2978903 h 3161464"/>
              <a:gd name="connsiteX4" fmla="*/ 2802446 w 3162238"/>
              <a:gd name="connsiteY4" fmla="*/ 6167 h 3161464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91241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2663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8856 h 3173802"/>
              <a:gd name="connsiteX4" fmla="*/ 2779226 w 3162238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60278 h 3173802"/>
              <a:gd name="connsiteX4" fmla="*/ 2779226 w 3166882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72663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57594"/>
              <a:gd name="connsiteY0" fmla="*/ 0 h 3173802"/>
              <a:gd name="connsiteX1" fmla="*/ 431 w 3157594"/>
              <a:gd name="connsiteY1" fmla="*/ 12338 h 3173802"/>
              <a:gd name="connsiteX2" fmla="*/ 6178 w 3157594"/>
              <a:gd name="connsiteY2" fmla="*/ 3173802 h 3173802"/>
              <a:gd name="connsiteX3" fmla="*/ 3157594 w 3157594"/>
              <a:gd name="connsiteY3" fmla="*/ 2885968 h 3173802"/>
              <a:gd name="connsiteX4" fmla="*/ 2779226 w 3157594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72663 h 3173802"/>
              <a:gd name="connsiteX4" fmla="*/ 2779226 w 3166882"/>
              <a:gd name="connsiteY4" fmla="*/ 0 h 3173802"/>
              <a:gd name="connsiteX0" fmla="*/ 2779226 w 3168807"/>
              <a:gd name="connsiteY0" fmla="*/ 0 h 3173802"/>
              <a:gd name="connsiteX1" fmla="*/ 431 w 3168807"/>
              <a:gd name="connsiteY1" fmla="*/ 12338 h 3173802"/>
              <a:gd name="connsiteX2" fmla="*/ 6178 w 3168807"/>
              <a:gd name="connsiteY2" fmla="*/ 3173802 h 3173802"/>
              <a:gd name="connsiteX3" fmla="*/ 3168807 w 3168807"/>
              <a:gd name="connsiteY3" fmla="*/ 2977798 h 3173802"/>
              <a:gd name="connsiteX4" fmla="*/ 2779226 w 3168807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85500 h 3173802"/>
              <a:gd name="connsiteX4" fmla="*/ 2779226 w 3166882"/>
              <a:gd name="connsiteY4" fmla="*/ 0 h 3173802"/>
              <a:gd name="connsiteX0" fmla="*/ 2774830 w 3162486"/>
              <a:gd name="connsiteY0" fmla="*/ 6240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4830 w 3162486"/>
              <a:gd name="connsiteY4" fmla="*/ 6240 h 3180042"/>
              <a:gd name="connsiteX0" fmla="*/ 2770186 w 3162486"/>
              <a:gd name="connsiteY0" fmla="*/ 47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0186 w 3162486"/>
              <a:gd name="connsiteY4" fmla="*/ 47 h 3180042"/>
              <a:gd name="connsiteX0" fmla="*/ 2774221 w 3166521"/>
              <a:gd name="connsiteY0" fmla="*/ 47 h 3168888"/>
              <a:gd name="connsiteX1" fmla="*/ 4714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  <a:gd name="connsiteX0" fmla="*/ 2774221 w 3166521"/>
              <a:gd name="connsiteY0" fmla="*/ 47 h 3168888"/>
              <a:gd name="connsiteX1" fmla="*/ 2775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6521" h="3168888">
                <a:moveTo>
                  <a:pt x="2774221" y="47"/>
                </a:moveTo>
                <a:lnTo>
                  <a:pt x="2775" y="0"/>
                </a:lnTo>
                <a:cubicBezTo>
                  <a:pt x="47" y="1051765"/>
                  <a:pt x="2728" y="2117123"/>
                  <a:pt x="0" y="3168888"/>
                </a:cubicBezTo>
                <a:lnTo>
                  <a:pt x="3166521" y="2991740"/>
                </a:lnTo>
                <a:lnTo>
                  <a:pt x="2774221" y="47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" t="-33693" r="-37866" b="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3" name="Freihandform 31"/>
          <p:cNvSpPr/>
          <p:nvPr userDrawn="1"/>
        </p:nvSpPr>
        <p:spPr bwMode="auto">
          <a:xfrm>
            <a:off x="2720600" y="-7165"/>
            <a:ext cx="3625957" cy="2044780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  <a:gd name="connsiteX0" fmla="*/ 5293017 w 6356372"/>
              <a:gd name="connsiteY0" fmla="*/ 3844333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293017 w 6356372"/>
              <a:gd name="connsiteY4" fmla="*/ 3844333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912949 w 6356372"/>
              <a:gd name="connsiteY4" fmla="*/ 2005201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090546 w 6356372"/>
              <a:gd name="connsiteY4" fmla="*/ 2280575 h 4066755"/>
              <a:gd name="connsiteX5" fmla="*/ 5912949 w 6356372"/>
              <a:gd name="connsiteY5" fmla="*/ 2005201 h 4066755"/>
              <a:gd name="connsiteX0" fmla="*/ 5912949 w 6384655"/>
              <a:gd name="connsiteY0" fmla="*/ 2005201 h 4066755"/>
              <a:gd name="connsiteX1" fmla="*/ 6356372 w 6384655"/>
              <a:gd name="connsiteY1" fmla="*/ 0 h 4066755"/>
              <a:gd name="connsiteX2" fmla="*/ 0 w 6384655"/>
              <a:gd name="connsiteY2" fmla="*/ 1628355 h 4066755"/>
              <a:gd name="connsiteX3" fmla="*/ 0 w 6384655"/>
              <a:gd name="connsiteY3" fmla="*/ 4066755 h 4066755"/>
              <a:gd name="connsiteX4" fmla="*/ 6384655 w 6384655"/>
              <a:gd name="connsiteY4" fmla="*/ 2807518 h 4066755"/>
              <a:gd name="connsiteX5" fmla="*/ 5912949 w 6384655"/>
              <a:gd name="connsiteY5" fmla="*/ 2005201 h 4066755"/>
              <a:gd name="connsiteX0" fmla="*/ 5912949 w 6384655"/>
              <a:gd name="connsiteY0" fmla="*/ 2005201 h 2807518"/>
              <a:gd name="connsiteX1" fmla="*/ 6356372 w 6384655"/>
              <a:gd name="connsiteY1" fmla="*/ 0 h 2807518"/>
              <a:gd name="connsiteX2" fmla="*/ 0 w 6384655"/>
              <a:gd name="connsiteY2" fmla="*/ 1628355 h 2807518"/>
              <a:gd name="connsiteX3" fmla="*/ 4587498 w 6384655"/>
              <a:gd name="connsiteY3" fmla="*/ 2217291 h 2807518"/>
              <a:gd name="connsiteX4" fmla="*/ 6384655 w 6384655"/>
              <a:gd name="connsiteY4" fmla="*/ 2807518 h 2807518"/>
              <a:gd name="connsiteX5" fmla="*/ 5912949 w 6384655"/>
              <a:gd name="connsiteY5" fmla="*/ 2005201 h 2807518"/>
              <a:gd name="connsiteX0" fmla="*/ 5912949 w 6384655"/>
              <a:gd name="connsiteY0" fmla="*/ 2005201 h 2981874"/>
              <a:gd name="connsiteX1" fmla="*/ 6356372 w 6384655"/>
              <a:gd name="connsiteY1" fmla="*/ 0 h 2981874"/>
              <a:gd name="connsiteX2" fmla="*/ 0 w 6384655"/>
              <a:gd name="connsiteY2" fmla="*/ 1628355 h 2981874"/>
              <a:gd name="connsiteX3" fmla="*/ 3146155 w 6384655"/>
              <a:gd name="connsiteY3" fmla="*/ 2981874 h 2981874"/>
              <a:gd name="connsiteX4" fmla="*/ 6384655 w 6384655"/>
              <a:gd name="connsiteY4" fmla="*/ 2807518 h 2981874"/>
              <a:gd name="connsiteX5" fmla="*/ 5912949 w 6384655"/>
              <a:gd name="connsiteY5" fmla="*/ 2005201 h 2981874"/>
              <a:gd name="connsiteX0" fmla="*/ 3138752 w 3610458"/>
              <a:gd name="connsiteY0" fmla="*/ 2005201 h 2981874"/>
              <a:gd name="connsiteX1" fmla="*/ 3582175 w 3610458"/>
              <a:gd name="connsiteY1" fmla="*/ 0 h 2981874"/>
              <a:gd name="connsiteX2" fmla="*/ 0 w 3610458"/>
              <a:gd name="connsiteY2" fmla="*/ 16531 h 2981874"/>
              <a:gd name="connsiteX3" fmla="*/ 371958 w 3610458"/>
              <a:gd name="connsiteY3" fmla="*/ 2981874 h 2981874"/>
              <a:gd name="connsiteX4" fmla="*/ 3610458 w 3610458"/>
              <a:gd name="connsiteY4" fmla="*/ 2807518 h 2981874"/>
              <a:gd name="connsiteX5" fmla="*/ 3138752 w 3610458"/>
              <a:gd name="connsiteY5" fmla="*/ 2005201 h 2981874"/>
              <a:gd name="connsiteX0" fmla="*/ 3138752 w 3610458"/>
              <a:gd name="connsiteY0" fmla="*/ 1988670 h 2965343"/>
              <a:gd name="connsiteX1" fmla="*/ 3558927 w 3610458"/>
              <a:gd name="connsiteY1" fmla="*/ 14466 h 2965343"/>
              <a:gd name="connsiteX2" fmla="*/ 0 w 3610458"/>
              <a:gd name="connsiteY2" fmla="*/ 0 h 2965343"/>
              <a:gd name="connsiteX3" fmla="*/ 371958 w 3610458"/>
              <a:gd name="connsiteY3" fmla="*/ 2965343 h 2965343"/>
              <a:gd name="connsiteX4" fmla="*/ 3610458 w 3610458"/>
              <a:gd name="connsiteY4" fmla="*/ 2790987 h 2965343"/>
              <a:gd name="connsiteX5" fmla="*/ 3138752 w 3610458"/>
              <a:gd name="connsiteY5" fmla="*/ 1988670 h 2965343"/>
              <a:gd name="connsiteX0" fmla="*/ 3076759 w 3548465"/>
              <a:gd name="connsiteY0" fmla="*/ 1974205 h 2950878"/>
              <a:gd name="connsiteX1" fmla="*/ 3496934 w 3548465"/>
              <a:gd name="connsiteY1" fmla="*/ 1 h 2950878"/>
              <a:gd name="connsiteX2" fmla="*/ 0 w 3548465"/>
              <a:gd name="connsiteY2" fmla="*/ 285168 h 2950878"/>
              <a:gd name="connsiteX3" fmla="*/ 309965 w 3548465"/>
              <a:gd name="connsiteY3" fmla="*/ 2950878 h 2950878"/>
              <a:gd name="connsiteX4" fmla="*/ 3548465 w 3548465"/>
              <a:gd name="connsiteY4" fmla="*/ 2776522 h 2950878"/>
              <a:gd name="connsiteX5" fmla="*/ 3076759 w 3548465"/>
              <a:gd name="connsiteY5" fmla="*/ 1974205 h 2950878"/>
              <a:gd name="connsiteX0" fmla="*/ 3154251 w 3625957"/>
              <a:gd name="connsiteY0" fmla="*/ 1978338 h 2955011"/>
              <a:gd name="connsiteX1" fmla="*/ 3574426 w 3625957"/>
              <a:gd name="connsiteY1" fmla="*/ 4134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78338 h 2955011"/>
              <a:gd name="connsiteX1" fmla="*/ 3589924 w 3625957"/>
              <a:gd name="connsiteY1" fmla="*/ 4133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84537 h 2961210"/>
              <a:gd name="connsiteX1" fmla="*/ 3589924 w 3625957"/>
              <a:gd name="connsiteY1" fmla="*/ 0 h 2961210"/>
              <a:gd name="connsiteX2" fmla="*/ 0 w 3625957"/>
              <a:gd name="connsiteY2" fmla="*/ 6199 h 2961210"/>
              <a:gd name="connsiteX3" fmla="*/ 387457 w 3625957"/>
              <a:gd name="connsiteY3" fmla="*/ 2961210 h 2961210"/>
              <a:gd name="connsiteX4" fmla="*/ 3625957 w 3625957"/>
              <a:gd name="connsiteY4" fmla="*/ 2786854 h 2961210"/>
              <a:gd name="connsiteX5" fmla="*/ 3154251 w 3625957"/>
              <a:gd name="connsiteY5" fmla="*/ 1984537 h 29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5957" h="2961210">
                <a:moveTo>
                  <a:pt x="3154251" y="1984537"/>
                </a:moveTo>
                <a:lnTo>
                  <a:pt x="3589924" y="0"/>
                </a:lnTo>
                <a:lnTo>
                  <a:pt x="0" y="6199"/>
                </a:lnTo>
                <a:lnTo>
                  <a:pt x="387457" y="2961210"/>
                </a:lnTo>
                <a:lnTo>
                  <a:pt x="3625957" y="2786854"/>
                </a:lnTo>
                <a:lnTo>
                  <a:pt x="3154251" y="198453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08" t="-37215" b="-916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4" name="Freihandform 32"/>
          <p:cNvSpPr/>
          <p:nvPr userDrawn="1"/>
        </p:nvSpPr>
        <p:spPr bwMode="auto">
          <a:xfrm>
            <a:off x="5854910" y="-14421"/>
            <a:ext cx="3292155" cy="1928106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1005256 w 5341036"/>
              <a:gd name="connsiteY2" fmla="*/ 0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729058 w 5341036"/>
              <a:gd name="connsiteY2" fmla="*/ 10332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1879002 w 5341036"/>
              <a:gd name="connsiteY4" fmla="*/ 2303695 h 3649980"/>
              <a:gd name="connsiteX5" fmla="*/ 5341036 w 5341036"/>
              <a:gd name="connsiteY5" fmla="*/ 3649980 h 364998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811870 w 5341036"/>
              <a:gd name="connsiteY4" fmla="*/ 2778976 h 3649980"/>
              <a:gd name="connsiteX5" fmla="*/ 5341036 w 5341036"/>
              <a:gd name="connsiteY5" fmla="*/ 3649980 h 3649980"/>
              <a:gd name="connsiteX0" fmla="*/ 5328482 w 5341036"/>
              <a:gd name="connsiteY0" fmla="*/ 1831512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28482 w 5341036"/>
              <a:gd name="connsiteY5" fmla="*/ 1831512 h 2778976"/>
              <a:gd name="connsiteX0" fmla="*/ 5315928 w 5341036"/>
              <a:gd name="connsiteY0" fmla="*/ 2606427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15928 w 5341036"/>
              <a:gd name="connsiteY5" fmla="*/ 2606427 h 2778976"/>
              <a:gd name="connsiteX0" fmla="*/ 5341038 w 5342245"/>
              <a:gd name="connsiteY0" fmla="*/ 2616759 h 2778976"/>
              <a:gd name="connsiteX1" fmla="*/ 5341036 w 5342245"/>
              <a:gd name="connsiteY1" fmla="*/ 0 h 2778976"/>
              <a:gd name="connsiteX2" fmla="*/ 729058 w 5342245"/>
              <a:gd name="connsiteY2" fmla="*/ 10332 h 2778976"/>
              <a:gd name="connsiteX3" fmla="*/ 0 w 5342245"/>
              <a:gd name="connsiteY3" fmla="*/ 2004747 h 2778976"/>
              <a:gd name="connsiteX4" fmla="*/ 811870 w 5342245"/>
              <a:gd name="connsiteY4" fmla="*/ 2778976 h 2778976"/>
              <a:gd name="connsiteX5" fmla="*/ 5341038 w 5342245"/>
              <a:gd name="connsiteY5" fmla="*/ 2616759 h 2778976"/>
              <a:gd name="connsiteX0" fmla="*/ 5341038 w 5342245"/>
              <a:gd name="connsiteY0" fmla="*/ 2616759 h 2789487"/>
              <a:gd name="connsiteX1" fmla="*/ 5341036 w 5342245"/>
              <a:gd name="connsiteY1" fmla="*/ 0 h 2789487"/>
              <a:gd name="connsiteX2" fmla="*/ 729058 w 5342245"/>
              <a:gd name="connsiteY2" fmla="*/ 10332 h 2789487"/>
              <a:gd name="connsiteX3" fmla="*/ 0 w 5342245"/>
              <a:gd name="connsiteY3" fmla="*/ 2004747 h 2789487"/>
              <a:gd name="connsiteX4" fmla="*/ 786211 w 5342245"/>
              <a:gd name="connsiteY4" fmla="*/ 2789487 h 2789487"/>
              <a:gd name="connsiteX5" fmla="*/ 5341038 w 5342245"/>
              <a:gd name="connsiteY5" fmla="*/ 2616759 h 2789487"/>
              <a:gd name="connsiteX0" fmla="*/ 5341038 w 5347225"/>
              <a:gd name="connsiteY0" fmla="*/ 2619518 h 2792246"/>
              <a:gd name="connsiteX1" fmla="*/ 5347225 w 5347225"/>
              <a:gd name="connsiteY1" fmla="*/ 0 h 2792246"/>
              <a:gd name="connsiteX2" fmla="*/ 729058 w 5347225"/>
              <a:gd name="connsiteY2" fmla="*/ 13091 h 2792246"/>
              <a:gd name="connsiteX3" fmla="*/ 0 w 5347225"/>
              <a:gd name="connsiteY3" fmla="*/ 2007506 h 2792246"/>
              <a:gd name="connsiteX4" fmla="*/ 786211 w 5347225"/>
              <a:gd name="connsiteY4" fmla="*/ 2792246 h 2792246"/>
              <a:gd name="connsiteX5" fmla="*/ 5341038 w 5347225"/>
              <a:gd name="connsiteY5" fmla="*/ 2619518 h 279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7225" h="2792246">
                <a:moveTo>
                  <a:pt x="5341038" y="2619518"/>
                </a:moveTo>
                <a:cubicBezTo>
                  <a:pt x="5345223" y="2009014"/>
                  <a:pt x="5343040" y="610504"/>
                  <a:pt x="5347225" y="0"/>
                </a:cubicBezTo>
                <a:lnTo>
                  <a:pt x="729058" y="13091"/>
                </a:lnTo>
                <a:lnTo>
                  <a:pt x="0" y="2007506"/>
                </a:lnTo>
                <a:lnTo>
                  <a:pt x="786211" y="2792246"/>
                </a:lnTo>
                <a:lnTo>
                  <a:pt x="5341038" y="2619518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632" t="-42865" r="-31410" b="-2783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pieren 33"/>
          <p:cNvGrpSpPr/>
          <p:nvPr userDrawn="1"/>
        </p:nvGrpSpPr>
        <p:grpSpPr>
          <a:xfrm>
            <a:off x="2720600" y="-7165"/>
            <a:ext cx="3618361" cy="2048239"/>
            <a:chOff x="2760152" y="-7493"/>
            <a:chExt cx="3618361" cy="2966220"/>
          </a:xfrm>
        </p:grpSpPr>
        <p:cxnSp>
          <p:nvCxnSpPr>
            <p:cNvPr id="46" name="Gerade Verbindung 34"/>
            <p:cNvCxnSpPr>
              <a:stCxn id="44" idx="3"/>
            </p:cNvCxnSpPr>
            <p:nvPr userDrawn="1"/>
          </p:nvCxnSpPr>
          <p:spPr>
            <a:xfrm flipH="1">
              <a:off x="4179506" y="1989505"/>
              <a:ext cx="1714956" cy="964217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35"/>
            <p:cNvCxnSpPr>
              <a:endCxn id="43" idx="2"/>
            </p:cNvCxnSpPr>
            <p:nvPr/>
          </p:nvCxnSpPr>
          <p:spPr>
            <a:xfrm flipH="1" flipV="1">
              <a:off x="2760152" y="-1293"/>
              <a:ext cx="386234" cy="29600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36"/>
            <p:cNvCxnSpPr>
              <a:stCxn id="44" idx="2"/>
              <a:endCxn id="43" idx="1"/>
            </p:cNvCxnSpPr>
            <p:nvPr/>
          </p:nvCxnSpPr>
          <p:spPr>
            <a:xfrm flipV="1">
              <a:off x="6343325" y="-7493"/>
              <a:ext cx="6751" cy="258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37"/>
            <p:cNvSpPr/>
            <p:nvPr/>
          </p:nvSpPr>
          <p:spPr bwMode="auto">
            <a:xfrm>
              <a:off x="5831598" y="1893805"/>
              <a:ext cx="144016" cy="20853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 Verbindung 38"/>
            <p:cNvCxnSpPr>
              <a:stCxn id="44" idx="2"/>
              <a:endCxn id="44" idx="3"/>
            </p:cNvCxnSpPr>
            <p:nvPr userDrawn="1"/>
          </p:nvCxnSpPr>
          <p:spPr>
            <a:xfrm flipH="1">
              <a:off x="5894462" y="-4909"/>
              <a:ext cx="448863" cy="199441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4"/>
            <p:cNvCxnSpPr>
              <a:stCxn id="43" idx="0"/>
              <a:endCxn id="44" idx="4"/>
            </p:cNvCxnSpPr>
            <p:nvPr userDrawn="1"/>
          </p:nvCxnSpPr>
          <p:spPr>
            <a:xfrm>
              <a:off x="5914403" y="1977045"/>
              <a:ext cx="464110" cy="797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IFXSHAPE"/>
          <p:cNvSpPr>
            <a:spLocks noGrp="1"/>
          </p:cNvSpPr>
          <p:nvPr userDrawn="1">
            <p:ph type="title" hasCustomPrompt="1"/>
          </p:nvPr>
        </p:nvSpPr>
        <p:spPr>
          <a:xfrm>
            <a:off x="468000" y="3008370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pic>
        <p:nvPicPr>
          <p:cNvPr id="37" name="Grafik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66" y="4089966"/>
            <a:ext cx="1372690" cy="600324"/>
          </a:xfrm>
          <a:prstGeom prst="rect">
            <a:avLst/>
          </a:prstGeom>
        </p:spPr>
      </p:pic>
      <p:sp>
        <p:nvSpPr>
          <p:cNvPr id="52" name="IFXSHAP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C6638600-5FFA-4369-9C46-8A242C98F4B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144168" y="47533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- restricted -</a:t>
            </a:r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AE281A1A-2F1B-422B-A006-2F56582619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F82A435F-E9E2-42DE-8151-115D9666D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10AC015-91B9-4964-B7EA-659B687784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A8C91C8A-9EA9-4C57-B4AE-BE5AB9E1389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>
            <a:extLst>
              <a:ext uri="{FF2B5EF4-FFF2-40B4-BE49-F238E27FC236}">
                <a16:creationId xmlns:a16="http://schemas.microsoft.com/office/drawing/2014/main" id="{225A7CAC-ED9B-4D39-9539-AE3136B3D7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61C23B5B-52DA-46DD-B18E-490C455B4A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BDE07D6-4C49-4D26-A9DE-C7A80CF78F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1655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D87C89FC-8753-4414-A7D2-8CADCB2E514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9155F673-CCF5-4DE7-B143-D95F759DA636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6556EB20-A559-4056-A9A9-4DD3D8421A97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DAFFA08-3C57-42D7-8BEB-6F3353662B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8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951309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39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2" y="1437370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0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2" y="192343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1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2" y="240949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2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2" y="2895552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3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2" y="3381613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4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2" y="386767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5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2" y="435373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6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95130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7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437445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8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1923581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9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2409716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0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2895852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1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3381988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2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3868124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3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435425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713A7944-4AC2-4E22-8E3F-5D5914616D90}"/>
              </a:ext>
            </a:extLst>
          </p:cNvPr>
          <p:cNvSpPr>
            <a:spLocks noGrp="1"/>
          </p:cNvSpPr>
          <p:nvPr>
            <p:ph type="dt" sz="half" idx="37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>
            <a:extLst>
              <a:ext uri="{FF2B5EF4-FFF2-40B4-BE49-F238E27FC236}">
                <a16:creationId xmlns:a16="http://schemas.microsoft.com/office/drawing/2014/main" id="{9489682D-B4CB-4381-B08F-C7D1230E38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B0AD42D5-7587-44D6-9A49-2A8E9C515D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F107BCF-F772-4EBE-A317-4B9ACC6D79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424847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0"/>
            <a:ext cx="424904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>
            <a:extLst>
              <a:ext uri="{FF2B5EF4-FFF2-40B4-BE49-F238E27FC236}">
                <a16:creationId xmlns:a16="http://schemas.microsoft.com/office/drawing/2014/main" id="{F91B5A62-A750-4A30-AF4F-48DEDAA05C5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2BB445B1-8A5A-4CFF-9E5F-14F2AB6071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41A06B6A-A557-4093-8AA1-74233EC6B1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67CA79E-0513-42D4-B9F3-A87EC8B08C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51551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4299942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3"/>
              <a:ext cx="144016" cy="192000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599642"/>
            <a:ext cx="6115046" cy="50335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3846520"/>
            <a:ext cx="9165183" cy="1308605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fik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93" y="142219"/>
            <a:ext cx="905487" cy="396000"/>
          </a:xfrm>
          <a:prstGeom prst="rect">
            <a:avLst/>
          </a:prstGeom>
        </p:spPr>
      </p:pic>
      <p:sp>
        <p:nvSpPr>
          <p:cNvPr id="7" name="IFXSHAPE">
            <a:extLst>
              <a:ext uri="{FF2B5EF4-FFF2-40B4-BE49-F238E27FC236}">
                <a16:creationId xmlns:a16="http://schemas.microsoft.com/office/drawing/2014/main" id="{41C186C4-CA40-4E14-AEB5-E7DF4B85886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0824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5516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A925C6C-614A-4D70-B313-7ADCEE25F1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83964" y="4905756"/>
            <a:ext cx="576072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2020. All rights reserved.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8"/>
            <a:ext cx="9144000" cy="27127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"/>
            <a:ext cx="9144000" cy="679704"/>
          </a:xfrm>
          <a:prstGeom prst="rect">
            <a:avLst/>
          </a:prstGeom>
        </p:spPr>
      </p:pic>
      <p:sp>
        <p:nvSpPr>
          <p:cNvPr id="15" name="IFXSHAPE"/>
          <p:cNvSpPr>
            <a:spLocks noGrp="1"/>
          </p:cNvSpPr>
          <p:nvPr>
            <p:ph type="title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body" idx="1"/>
          </p:nvPr>
        </p:nvSpPr>
        <p:spPr>
          <a:xfrm>
            <a:off x="250825" y="951310"/>
            <a:ext cx="8640763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4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142" y="339502"/>
            <a:ext cx="6331744" cy="841902"/>
          </a:xfrm>
        </p:spPr>
        <p:txBody>
          <a:bodyPr/>
          <a:lstStyle/>
          <a:p>
            <a:br>
              <a:rPr lang="en-PK" sz="1800" b="1" i="0" u="none" strike="noStrike" baseline="0" dirty="0"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Minimizing the Signal </a:t>
            </a:r>
            <a:r>
              <a:rPr lang="en-US" sz="1800" b="1" dirty="0">
                <a:latin typeface="Times New Roman" panose="02020603050405020304" pitchFamily="18" charset="0"/>
              </a:rPr>
              <a:t>I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nterferences in Radar </a:t>
            </a:r>
            <a:r>
              <a:rPr lang="en-US" sz="1800" b="1" dirty="0">
                <a:latin typeface="Times New Roman" panose="02020603050405020304" pitchFamily="18" charset="0"/>
              </a:rPr>
              <a:t>S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ystems through Digital Signal Processing</a:t>
            </a:r>
            <a:endParaRPr lang="de-DE" b="1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68000" y="4382513"/>
            <a:ext cx="6192000" cy="307777"/>
          </a:xfrm>
        </p:spPr>
        <p:txBody>
          <a:bodyPr/>
          <a:lstStyle/>
          <a:p>
            <a:r>
              <a:rPr lang="de-DE" dirty="0"/>
              <a:t>Muhammad Shahbaz Jaffar</a:t>
            </a:r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6A5762-ECE9-7FA5-6C43-639BD9C89A8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0CCD5-86A7-DFE2-D451-775246DD6D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107BCF-F772-4EBE-A317-4B9ACC6D79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E907E8-F5E4-8FE7-F7CE-3C638768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2E3E0-3ADF-15DC-4989-12B8823F73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4" y="951310"/>
            <a:ext cx="8352727" cy="3835003"/>
          </a:xfrm>
        </p:spPr>
        <p:txBody>
          <a:bodyPr/>
          <a:lstStyle/>
          <a:p>
            <a:r>
              <a:rPr lang="en-US" dirty="0"/>
              <a:t>Real time hardware application in LAB environment</a:t>
            </a:r>
          </a:p>
          <a:p>
            <a:endParaRPr lang="en-US" dirty="0"/>
          </a:p>
          <a:p>
            <a:r>
              <a:rPr lang="en-US" dirty="0"/>
              <a:t>Designing of PCB is a question for complex Digital Signal Processing</a:t>
            </a:r>
          </a:p>
          <a:p>
            <a:endParaRPr lang="en-US" dirty="0"/>
          </a:p>
          <a:p>
            <a:r>
              <a:rPr lang="en-US" dirty="0"/>
              <a:t>Converting the electrical signal into audio pulses of variable frequencies</a:t>
            </a:r>
          </a:p>
          <a:p>
            <a:endParaRPr lang="en-US" dirty="0"/>
          </a:p>
          <a:p>
            <a:r>
              <a:rPr lang="en-US" dirty="0"/>
              <a:t>Selecting the optimal solution for Electromechanical transducers</a:t>
            </a:r>
          </a:p>
          <a:p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5EBB4-1965-E1E6-C396-684C8DEF053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40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597553-3854-421E-A38C-2B8DECD9E2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40825-DBBE-4B6D-B666-37EC77D0B6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66E0F9-B7D2-4766-A94C-E23B34BD849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CC9B41-7FB8-40FE-93E0-2282115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5FAA6-B191-4AC8-8248-B24033D083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6" y="951310"/>
            <a:ext cx="7777558" cy="3835003"/>
          </a:xfrm>
        </p:spPr>
        <p:txBody>
          <a:bodyPr>
            <a:norm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+mn-lt"/>
              </a:rPr>
              <a:t>[2]Yoshida, J.,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+mn-lt"/>
              </a:rPr>
              <a:t>Samek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+mn-lt"/>
              </a:rPr>
              <a:t>, M.,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+mn-lt"/>
              </a:rPr>
              <a:t>Dahad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+mn-lt"/>
              </a:rPr>
              <a:t>, N. and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+mn-lt"/>
              </a:rPr>
              <a:t>Dahad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+mn-lt"/>
              </a:rPr>
              <a:t>, N., 2022. 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+mn-lt"/>
              </a:rPr>
              <a:t>Signal interference compromises automotive radar safety - Embedded.com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+mn-lt"/>
              </a:rPr>
              <a:t>. [online] Embedded.com. Available at: &lt;https://www.embedded.com/signal-interference-compromises-automotive-radar-safety/&gt; [Accessed 16 September 2022].</a:t>
            </a:r>
          </a:p>
          <a:p>
            <a:endParaRPr lang="en-US" sz="1050" dirty="0">
              <a:solidFill>
                <a:srgbClr val="000000"/>
              </a:solidFill>
              <a:latin typeface="+mn-lt"/>
            </a:endParaRP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+mn-lt"/>
              </a:rPr>
              <a:t>[1]</a:t>
            </a:r>
            <a:r>
              <a:rPr lang="en-US" sz="1050" i="1" dirty="0">
                <a:solidFill>
                  <a:srgbClr val="000000"/>
                </a:solidFill>
                <a:effectLst/>
                <a:latin typeface="+mn-lt"/>
              </a:rPr>
              <a:t>Uhnder.com</a:t>
            </a:r>
            <a:r>
              <a:rPr lang="en-US" sz="1050" dirty="0">
                <a:solidFill>
                  <a:srgbClr val="000000"/>
                </a:solidFill>
                <a:effectLst/>
                <a:latin typeface="+mn-lt"/>
              </a:rPr>
              <a:t>, 2022. [Online]. Available: https://www.uhnder.com/images/data/Uhnder_IEEE_Signal_Processing_Interference_Sept_2019.pdf. [Accessed: 16- Sep- 2022].</a:t>
            </a:r>
          </a:p>
          <a:p>
            <a:endParaRPr lang="en-US" sz="12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de-AT" sz="12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F860A05-6D6A-40ED-B986-9242B657E7C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7106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25E08-383F-49E3-82CB-4F4026D8D1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319F-75BE-4FDF-B678-9BC02BECF7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0AC015-91B9-4964-B7EA-659B687784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PK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Problem: </a:t>
            </a:r>
            <a:r>
              <a:rPr lang="en-US" sz="2000" b="0" i="0" u="none" strike="noStrike" baseline="0" dirty="0">
                <a:solidFill>
                  <a:srgbClr val="2A2A2A"/>
                </a:solidFill>
                <a:latin typeface="Times New Roman" panose="02020603050405020304" pitchFamily="18" charset="0"/>
              </a:rPr>
              <a:t>Signal interferences threatens the safety of the radar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System </a:t>
            </a:r>
            <a:endParaRPr lang="en-US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757C9-5B75-4C0D-8DE0-A737B9A90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RF </a:t>
            </a:r>
            <a:r>
              <a:rPr lang="en-US" sz="2000" b="0" i="0" u="none" strike="noStrike" baseline="0" dirty="0">
                <a:solidFill>
                  <a:srgbClr val="2A2A2A"/>
                </a:solidFill>
                <a:latin typeface="Times New Roman" panose="02020603050405020304" pitchFamily="18" charset="0"/>
              </a:rPr>
              <a:t>interference  for Autonomous vehicles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2A2A2A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Increasing number of people living in cities there will also be more cars on the streets</a:t>
            </a:r>
            <a:endParaRPr lang="en-PK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ike car density and the absolute number of car's radar boost increases</a:t>
            </a:r>
            <a:endParaRPr lang="en-PK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wo radar sensors interacting also increases in some way </a:t>
            </a:r>
            <a:endParaRPr lang="en-PK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Signals from nearby radars and other transmitters can be strong enough to enter the radar receiver and cause false responses </a:t>
            </a:r>
          </a:p>
          <a:p>
            <a:pPr marL="0" indent="0" algn="l">
              <a:buNone/>
            </a:pPr>
            <a:endParaRPr lang="en-PK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Advanced radar detectors use jamming Signals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Testing and Verification in LAB environment </a:t>
            </a: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0315B-5B65-4275-A2AD-6ACD7D701B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F1CAD-0F8F-4D80-A94C-32E179BF8C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E946E-94E3-4EC7-A038-63F3BAD5B4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BDE07D6-4C49-4D26-A9DE-C7A80CF78F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13B15B-DB6C-42E1-A2B7-F8A4A1B8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A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e-A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nterferences occur?</a:t>
            </a:r>
            <a:endParaRPr lang="de-A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39844-932E-40B2-B8BB-1ADB4650BB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FA9DE80-D021-8AB4-5644-15E151BBDF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8861" t="38280" r="20045" b="30297"/>
          <a:stretch/>
        </p:blipFill>
        <p:spPr bwMode="auto">
          <a:xfrm>
            <a:off x="814364" y="843557"/>
            <a:ext cx="4909764" cy="21117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29D7610-27F2-801A-A15A-BE2EB544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41241" r="70308" b="43536"/>
          <a:stretch/>
        </p:blipFill>
        <p:spPr bwMode="auto">
          <a:xfrm>
            <a:off x="4532322" y="3228416"/>
            <a:ext cx="3783194" cy="1320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F7352B-D7A9-1936-BD25-A8E43F920B63}"/>
              </a:ext>
            </a:extLst>
          </p:cNvPr>
          <p:cNvSpPr txBox="1"/>
          <p:nvPr/>
        </p:nvSpPr>
        <p:spPr bwMode="auto">
          <a:xfrm>
            <a:off x="5868144" y="1825777"/>
            <a:ext cx="28083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00" kern="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Fig 01 : Explaining the </a:t>
            </a:r>
            <a:r>
              <a:rPr lang="en-US" sz="1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00" b="0" i="0" u="none" strike="noStrike" baseline="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nterferences</a:t>
            </a:r>
            <a:r>
              <a:rPr lang="en-US" sz="1000" kern="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occurring [1]</a:t>
            </a:r>
            <a:endParaRPr lang="en-PK" sz="1000" kern="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31568-5598-889D-9BB5-9C576813A48C}"/>
              </a:ext>
            </a:extLst>
          </p:cNvPr>
          <p:cNvSpPr txBox="1"/>
          <p:nvPr/>
        </p:nvSpPr>
        <p:spPr bwMode="auto">
          <a:xfrm>
            <a:off x="1182525" y="3922385"/>
            <a:ext cx="31014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02: Signal being contaminated [2]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19425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039640-2F49-C319-4692-AC8DB47EE9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283964" y="4905756"/>
            <a:ext cx="576072" cy="2286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F9350-6CC1-A866-F88F-F21CA961D0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315516" y="4905756"/>
            <a:ext cx="288036" cy="2286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FBDE07D6-4C49-4D26-A9DE-C7A80CF78FB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BCB11B2E-F3C2-FB26-5A1D-0F851F05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1540"/>
            <a:ext cx="7223760" cy="540000"/>
          </a:xfrm>
        </p:spPr>
        <p:txBody>
          <a:bodyPr/>
          <a:lstStyle/>
          <a:p>
            <a:r>
              <a:rPr lang="en-US" dirty="0"/>
              <a:t>Implementation of Adaptive Filter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2039A87-BBC6-FFD9-44E0-5FEFF905C3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" y="951310"/>
            <a:ext cx="5400029" cy="3636664"/>
          </a:xfr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CC7681-2E4D-5C2A-0625-850FEF0492F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50824" y="4905756"/>
            <a:ext cx="288036" cy="2286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A875-2F0E-2CAE-62F0-89049C52D482}"/>
              </a:ext>
            </a:extLst>
          </p:cNvPr>
          <p:cNvSpPr txBox="1"/>
          <p:nvPr/>
        </p:nvSpPr>
        <p:spPr bwMode="auto">
          <a:xfrm>
            <a:off x="5796136" y="2448639"/>
            <a:ext cx="27261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03: Basic Structure for filter Implementation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28162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10C50B-9031-C08F-31BB-5B5540295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2B4DC-653F-3B25-3873-964ECA04A9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BDE07D6-4C49-4D26-A9DE-C7A80CF78F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DB7C-2924-F769-71C7-A526D837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follow: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1C441-4844-AC58-97F7-02E6A96420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Formulated a LMS Algorithm in MATLAB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Performed Data Acquisition with RADAR GUI and Recorded it at desired frame rate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Exported data from saved Binary file to MATLAB with ‘Data Extracting from Binary file </a:t>
            </a:r>
            <a:r>
              <a:rPr lang="en-US" sz="1400" dirty="0" err="1"/>
              <a:t>function.m</a:t>
            </a:r>
            <a:r>
              <a:rPr lang="en-US" sz="1400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Defined the function for inputs as arguments to the filter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Selected the right parameters such as “filter coefficients” and “adaption rate”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Plotted all the signals for different time intervals involved to compare the results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PK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0277F4-665A-169A-BE27-2CAEF01192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723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EB5BC7-7A41-558A-6DE4-F780F21195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1CA24-922A-BBD4-EF88-788272782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BDE07D6-4C49-4D26-A9DE-C7A80CF78F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3CE729-E7E2-25E7-98E4-CF2001CF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Signal filtering a Lower adaption rate: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2EEAC6-7D74-5E4D-7E80-EBDE02C263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77338"/>
            <a:ext cx="5113866" cy="38354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CB3515-F9C8-ED63-7B79-BE31FEEDB8B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4EBE0-2D29-D712-FA59-416C73C92E88}"/>
              </a:ext>
            </a:extLst>
          </p:cNvPr>
          <p:cNvSpPr txBox="1"/>
          <p:nvPr/>
        </p:nvSpPr>
        <p:spPr bwMode="auto">
          <a:xfrm>
            <a:off x="5421237" y="1347614"/>
            <a:ext cx="3271152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Coefficients = B = 30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Adaption Rate = 0.04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04: Picture comparing signals at different conditions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3307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EB5BC7-7A41-558A-6DE4-F780F21195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1CA24-922A-BBD4-EF88-788272782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BDE07D6-4C49-4D26-A9DE-C7A80CF78F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3CE729-E7E2-25E7-98E4-CF2001CF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Signal filtering a Higher adaption rate: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2EEAC6-7D74-5E4D-7E80-EBDE02C263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843558"/>
            <a:ext cx="5022903" cy="376717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CB3515-F9C8-ED63-7B79-BE31FEEDB8B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4EBE0-2D29-D712-FA59-416C73C92E88}"/>
              </a:ext>
            </a:extLst>
          </p:cNvPr>
          <p:cNvSpPr txBox="1"/>
          <p:nvPr/>
        </p:nvSpPr>
        <p:spPr bwMode="auto">
          <a:xfrm>
            <a:off x="5182199" y="1347614"/>
            <a:ext cx="327115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Selection for Adaption Rate</a:t>
            </a:r>
          </a:p>
          <a:p>
            <a:pPr algn="ctr"/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Coefficients = B = 30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Adaption Rate = 0.07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05: Picture comparing signals at different conditions at high adaption rate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34790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EB5BC7-7A41-558A-6DE4-F780F211952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283964" y="4905756"/>
            <a:ext cx="576072" cy="2286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1CA24-922A-BBD4-EF88-7882727827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315516" y="4905756"/>
            <a:ext cx="288036" cy="2286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FBDE07D6-4C49-4D26-A9DE-C7A80CF78FB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3CE729-E7E2-25E7-98E4-CF2001CF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1540"/>
            <a:ext cx="7223760" cy="540000"/>
          </a:xfrm>
        </p:spPr>
        <p:txBody>
          <a:bodyPr anchor="b">
            <a:normAutofit/>
          </a:bodyPr>
          <a:lstStyle/>
          <a:p>
            <a:r>
              <a:rPr lang="en-US" dirty="0"/>
              <a:t> Real Time Applications:</a:t>
            </a:r>
            <a:endParaRPr lang="en-PK" dirty="0"/>
          </a:p>
        </p:txBody>
      </p:sp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7B8225A0-7F69-70AB-82FD-6918F217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" y="717414"/>
            <a:ext cx="4722649" cy="3987952"/>
          </a:xfrm>
          <a:prstGeom prst="rect">
            <a:avLst/>
          </a:prstGeom>
          <a:noFill/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105673-B2CC-501A-AF47-3811272E943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3438" y="951310"/>
            <a:ext cx="4249042" cy="383500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the range of real time radar usage frequencies </a:t>
            </a:r>
            <a:r>
              <a:rPr lang="en-US" sz="1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GHz to 63 GHz</a:t>
            </a:r>
          </a:p>
          <a:p>
            <a:pPr>
              <a:spcAft>
                <a:spcPts val="600"/>
              </a:spcAft>
            </a:pPr>
            <a:endParaRPr lang="en-US" sz="1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Formulated range  of variables frequencies at which original signal is getting mixed by the incoming signal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CB3515-F9C8-ED63-7B79-BE31FEEDB8B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50824" y="4905756"/>
            <a:ext cx="288036" cy="2286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2BED0-52A2-D7D4-6269-4C52467E12C1}"/>
              </a:ext>
            </a:extLst>
          </p:cNvPr>
          <p:cNvSpPr txBox="1"/>
          <p:nvPr/>
        </p:nvSpPr>
        <p:spPr bwMode="auto">
          <a:xfrm>
            <a:off x="4859749" y="3867894"/>
            <a:ext cx="38164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06: Real Time Application for filtering the signal</a:t>
            </a:r>
            <a:endParaRPr lang="en-PK" sz="1000" dirty="0"/>
          </a:p>
        </p:txBody>
      </p:sp>
    </p:spTree>
    <p:extLst>
      <p:ext uri="{BB962C8B-B14F-4D97-AF65-F5344CB8AC3E}">
        <p14:creationId xmlns:p14="http://schemas.microsoft.com/office/powerpoint/2010/main" val="30191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4529C-CEBC-6F74-923E-5AA3B20EC7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Infineon Technologies AG 2020.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5129-265F-E0CE-BCC9-35EBED97B7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107BCF-F772-4EBE-A317-4B9ACC6D79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126DCF-2EDF-5C32-82D2-3642E47B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D12F3-5DF1-8A3F-5943-DBD0CE5E5C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4" y="951310"/>
            <a:ext cx="8425631" cy="3835003"/>
          </a:xfrm>
        </p:spPr>
        <p:txBody>
          <a:bodyPr/>
          <a:lstStyle/>
          <a:p>
            <a:r>
              <a:rPr lang="en-US" dirty="0"/>
              <a:t>Results are promising under the conditions</a:t>
            </a:r>
          </a:p>
          <a:p>
            <a:endParaRPr lang="en-US" dirty="0"/>
          </a:p>
          <a:p>
            <a:r>
              <a:rPr lang="en-US" dirty="0"/>
              <a:t>Selection of Right Parameters</a:t>
            </a:r>
          </a:p>
          <a:p>
            <a:endParaRPr lang="en-US" dirty="0"/>
          </a:p>
          <a:p>
            <a:r>
              <a:rPr lang="en-US" dirty="0"/>
              <a:t>Choosing the Optimum value subjected to the test hardware available</a:t>
            </a:r>
          </a:p>
          <a:p>
            <a:endParaRPr lang="en-US" dirty="0"/>
          </a:p>
          <a:p>
            <a:r>
              <a:rPr lang="en-US" dirty="0"/>
              <a:t>Lower Adaption Rate gives Higher Accuracy than Higher One</a:t>
            </a:r>
            <a:endParaRPr lang="en-P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0CE2F-22A3-1986-5884-7A983F78F7C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2020-09-28             </a:t>
            </a:r>
            <a:r>
              <a:rPr lang="en-US" b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135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23B662C-3E4F-470A-AB20-6A4A1F93B71F}" vid="{C975B8E3-3019-46CE-B08B-A8ABA333422D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6ef45842-284e-44e4-b2db-1749e7948b44"/>
    <ds:schemaRef ds:uri="http://schemas.microsoft.com/office/2006/metadata/properties"/>
    <ds:schemaRef ds:uri="http://purl.org/dc/elements/1.1/"/>
    <ds:schemaRef ds:uri="a709603d-609a-478b-a91d-3c5e984c0e79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689</Words>
  <Application>Microsoft Office PowerPoint</Application>
  <PresentationFormat>On-screen Show (16:9)</PresentationFormat>
  <Paragraphs>127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Times New Roman</vt:lpstr>
      <vt:lpstr>Verdana</vt:lpstr>
      <vt:lpstr>blank</vt:lpstr>
      <vt:lpstr> Minimizing the Signal Interferences in Radar Systems through Digital Signal Processing</vt:lpstr>
      <vt:lpstr>  Problem: Signal interferences threatens the safety of the radar System </vt:lpstr>
      <vt:lpstr>How and why do Interferences occur?</vt:lpstr>
      <vt:lpstr>Implementation of Adaptive Filter</vt:lpstr>
      <vt:lpstr>Steps to follow:</vt:lpstr>
      <vt:lpstr> Signal filtering a Lower adaption rate:</vt:lpstr>
      <vt:lpstr> Signal filtering a Higher adaption rate:</vt:lpstr>
      <vt:lpstr> Real Time Applications:</vt:lpstr>
      <vt:lpstr>Conclusion:</vt:lpstr>
      <vt:lpstr>Improvements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2022-09-15T07:52:58Z</dcterms:created>
  <dcterms:modified xsi:type="dcterms:W3CDTF">2022-09-16T08:51:05Z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