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14" y="1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D769-4661-44E5-B509-4331E3C99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F4558-730E-4AE3-BD7F-D42BD2419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E466-9012-44A7-9BB1-9CCDC97D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30CEA-ECBF-4780-A399-496484167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3EE6-E243-499E-BADE-B935254F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4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4129-DAA2-4EEA-BC91-A9B34566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79A0B-B008-47A1-BE42-7DC727F7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7E335-03E2-4F52-96FF-78634ED6A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3DAAF-C138-43F3-A6CF-5D3B6E58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87738-4BC0-4C6A-BCB3-DDAAD3C7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7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E480-8440-455F-A91A-225DB835C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3C3F-5814-457C-9DF1-D28BA8BE7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42DF-D173-4AC4-80A1-B9A219CA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BB99E-7108-4A97-8A3A-038A9772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C95B-2440-43A4-BAE9-6F87C7F7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43A8-A821-4DD5-9FCE-C1C7AF88C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4328-60F6-4F65-9616-6DBE5F945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F9AA0-D2D0-4BB5-B07D-3C850D46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808A-0F46-435A-B518-A2E0EA821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83998-B3E0-4182-832D-FC481C3F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1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8D7D-5719-4975-B0CE-E45805E7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5DE82-5C28-4C53-9A0C-0D3F090F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9B087-886D-48A8-A003-415E6F67E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68499-3F47-4830-93C8-8F7D171F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AE74-FBF6-48FF-9B2D-98600C00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5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B964-F6EF-4432-A6FF-0D2F5024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5A86B-D1DC-4F8D-A264-387A3C0C2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DF64E-B8F4-40AD-88FA-4AB1469E7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A44A3-84C0-4F64-91B4-221544A7D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41A6E2-6296-401D-B2D7-1A435E3A2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7C71-1ADD-400C-98BD-0D622156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26DC-A453-425E-BD86-F2FD674C0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71DEE-9B3E-44F0-BB00-7214B51F4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95F4E-31C7-456D-BA9A-99D51D276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C26BC-E488-490A-823C-8E7FCB6642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BB861-C20E-47F0-B602-8DEC9E9AD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D4364B-2319-424F-A90C-411FBB608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EB25A7-DBFB-414F-AEB2-6F934DE59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64869C-E422-43EA-B107-3C82E15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544CC-9354-4A04-ADD0-9CF66187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A986FB-06F2-4058-ADB2-19850BEC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59410F-FCA3-4A0A-8284-E57D1473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B435E-00A3-4065-852E-FF542818B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010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C5BBD0-1F89-49D8-AD5B-622EDC7C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5E5A51-0054-4AA6-8B61-7A9B0B975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61B3E-FCBE-48B3-BB72-C65518C5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73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64FC2-2F51-4FEC-981C-980D771DF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71856-3A21-4F93-A6B2-A881EE611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FE340-5891-427D-89AB-E7C4D69E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F7060-DE2B-4852-81F1-7082D92F7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083DD-5950-41D1-A703-A8C67305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C887D-0B1E-426C-8546-EB4249B70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15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ED43-57F2-45DD-8B97-6CA3959D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B15EB8-C763-4D43-8E3C-028B0ABBE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21588-4034-43E7-A83C-A5AD316A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61BC2-24D1-40C8-A32B-78CC279AD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21B61-1A2F-4CDE-8792-161B6BCF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B705-E6B6-44C9-8BF4-EF734728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2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45BF2D-B776-4A91-A975-48B4F4A6A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C09EF-AE56-496D-86EC-37B75521B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DE555-C56A-4904-8571-A6A2CA3355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EDACA-B230-4088-997F-D39784C71638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E754B-0347-4C35-9A89-D6DC48A08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F3409-8118-4F7A-B3BF-A21CFA35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BD41F-8D31-4B78-9C75-34C9106BB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8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4D1FD-C098-4141-97B3-7B628597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328444"/>
            <a:ext cx="5468113" cy="4201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708A6F-8E3C-4116-8BE7-8CF2C71C376D}"/>
              </a:ext>
            </a:extLst>
          </p:cNvPr>
          <p:cNvCxnSpPr>
            <a:cxnSpLocks/>
          </p:cNvCxnSpPr>
          <p:nvPr/>
        </p:nvCxnSpPr>
        <p:spPr>
          <a:xfrm>
            <a:off x="4117605" y="2075631"/>
            <a:ext cx="2917104" cy="1727823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0DF81-0F3C-4913-A199-E45C8F02C53D}"/>
              </a:ext>
            </a:extLst>
          </p:cNvPr>
          <p:cNvCxnSpPr>
            <a:cxnSpLocks/>
          </p:cNvCxnSpPr>
          <p:nvPr/>
        </p:nvCxnSpPr>
        <p:spPr>
          <a:xfrm>
            <a:off x="6047116" y="3019246"/>
            <a:ext cx="0" cy="1984076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C79D55-7FFF-4F13-A6A1-D961C768A04C}"/>
              </a:ext>
            </a:extLst>
          </p:cNvPr>
          <p:cNvCxnSpPr>
            <a:cxnSpLocks/>
          </p:cNvCxnSpPr>
          <p:nvPr/>
        </p:nvCxnSpPr>
        <p:spPr>
          <a:xfrm>
            <a:off x="3950898" y="3939397"/>
            <a:ext cx="475027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94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94D1FD-C098-4141-97B3-7B628597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943" y="1328444"/>
            <a:ext cx="5468113" cy="420111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708A6F-8E3C-4116-8BE7-8CF2C71C376D}"/>
              </a:ext>
            </a:extLst>
          </p:cNvPr>
          <p:cNvCxnSpPr>
            <a:cxnSpLocks/>
          </p:cNvCxnSpPr>
          <p:nvPr/>
        </p:nvCxnSpPr>
        <p:spPr>
          <a:xfrm>
            <a:off x="4738707" y="2429314"/>
            <a:ext cx="3948093" cy="2341094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6C217D5-3FA1-4468-8ACB-A41275C0C3D2}"/>
              </a:ext>
            </a:extLst>
          </p:cNvPr>
          <p:cNvGrpSpPr/>
          <p:nvPr/>
        </p:nvGrpSpPr>
        <p:grpSpPr>
          <a:xfrm>
            <a:off x="7513596" y="3769741"/>
            <a:ext cx="1557988" cy="1276710"/>
            <a:chOff x="7513596" y="3769741"/>
            <a:chExt cx="1557988" cy="12767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6F4330-0F9F-4EAE-BF4C-D6214557E955}"/>
                </a:ext>
              </a:extLst>
            </p:cNvPr>
            <p:cNvCxnSpPr>
              <a:cxnSpLocks/>
            </p:cNvCxnSpPr>
            <p:nvPr/>
          </p:nvCxnSpPr>
          <p:spPr>
            <a:xfrm>
              <a:off x="8108819" y="3864634"/>
              <a:ext cx="962765" cy="546756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23C95D-520F-4E5F-B04A-25D50D0DB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4024" y="3862114"/>
              <a:ext cx="587123" cy="355404"/>
            </a:xfrm>
            <a:prstGeom prst="line">
              <a:avLst/>
            </a:prstGeom>
            <a:ln w="28575"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051EBDC-AB00-4D6D-96E9-0B42C0F9762C}"/>
                </a:ext>
              </a:extLst>
            </p:cNvPr>
            <p:cNvCxnSpPr/>
            <p:nvPr/>
          </p:nvCxnSpPr>
          <p:spPr>
            <a:xfrm>
              <a:off x="8122521" y="3769741"/>
              <a:ext cx="0" cy="127671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CB8531-5514-4B05-853B-DF9A45EB74C8}"/>
                </a:ext>
              </a:extLst>
            </p:cNvPr>
            <p:cNvSpPr/>
            <p:nvPr/>
          </p:nvSpPr>
          <p:spPr>
            <a:xfrm>
              <a:off x="7513596" y="3915882"/>
              <a:ext cx="1518249" cy="543973"/>
            </a:xfrm>
            <a:custGeom>
              <a:avLst/>
              <a:gdLst>
                <a:gd name="connsiteX0" fmla="*/ 0 w 1518249"/>
                <a:gd name="connsiteY0" fmla="*/ 362819 h 543973"/>
                <a:gd name="connsiteX1" fmla="*/ 138022 w 1518249"/>
                <a:gd name="connsiteY1" fmla="*/ 285181 h 543973"/>
                <a:gd name="connsiteX2" fmla="*/ 621101 w 1518249"/>
                <a:gd name="connsiteY2" fmla="*/ 509 h 543973"/>
                <a:gd name="connsiteX3" fmla="*/ 1242203 w 1518249"/>
                <a:gd name="connsiteY3" fmla="*/ 362819 h 543973"/>
                <a:gd name="connsiteX4" fmla="*/ 1518249 w 1518249"/>
                <a:gd name="connsiteY4" fmla="*/ 543973 h 543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8249" h="543973">
                  <a:moveTo>
                    <a:pt x="0" y="362819"/>
                  </a:moveTo>
                  <a:lnTo>
                    <a:pt x="138022" y="285181"/>
                  </a:lnTo>
                  <a:cubicBezTo>
                    <a:pt x="241539" y="224796"/>
                    <a:pt x="437071" y="-12431"/>
                    <a:pt x="621101" y="509"/>
                  </a:cubicBezTo>
                  <a:cubicBezTo>
                    <a:pt x="805131" y="13449"/>
                    <a:pt x="1092678" y="272242"/>
                    <a:pt x="1242203" y="362819"/>
                  </a:cubicBezTo>
                  <a:cubicBezTo>
                    <a:pt x="1391728" y="453396"/>
                    <a:pt x="1454988" y="498684"/>
                    <a:pt x="1518249" y="543973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4334D04-D36E-47D8-8E60-B618DCFCB0E7}"/>
              </a:ext>
            </a:extLst>
          </p:cNvPr>
          <p:cNvSpPr txBox="1"/>
          <p:nvPr/>
        </p:nvSpPr>
        <p:spPr>
          <a:xfrm>
            <a:off x="7967233" y="3465898"/>
            <a:ext cx="36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</a:t>
            </a:r>
            <a:r>
              <a:rPr lang="en-US" baseline="-25000" dirty="0" err="1"/>
              <a:t>p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2949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A Farrell</dc:creator>
  <cp:lastModifiedBy>Jay A Farrell</cp:lastModifiedBy>
  <cp:revision>5</cp:revision>
  <dcterms:created xsi:type="dcterms:W3CDTF">2025-08-15T04:37:30Z</dcterms:created>
  <dcterms:modified xsi:type="dcterms:W3CDTF">2025-08-15T05:22:51Z</dcterms:modified>
</cp:coreProperties>
</file>