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1"/>
    <a:srgbClr val="FFB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2"/>
    <p:restoredTop sz="94674"/>
  </p:normalViewPr>
  <p:slideViewPr>
    <p:cSldViewPr snapToGrid="0" snapToObjects="1">
      <p:cViewPr varScale="1">
        <p:scale>
          <a:sx n="168" d="100"/>
          <a:sy n="168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D2A0-399C-0848-8CBF-F77370B8D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1ABE0-E1ED-374B-A44E-AC34562EC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1A54-8D8B-FA47-B504-7B1719B6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32AF-6C52-0D4A-9B0B-CE4CD0A8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A09A-AFA6-604E-8C5B-9A251DE4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64B7-0F83-AE4A-86E8-373172F8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0677-BD60-0A4F-A515-F581FD439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8C3E-3584-5545-A1C0-6A790240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5E2D-1F3D-FB46-B295-8FDBEB9F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EB2D-42BA-F64D-BC37-CBABE1F3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7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F63AE-5FC4-A446-AF47-E1DD3EBF0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7AEB7-BAA0-E741-A1AB-83392BE9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AAA4-CB27-C94C-A08D-9692893F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5094-D10C-3542-8204-43EEB482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005F-A4E7-6E4D-83EF-5E551AC8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D41E-8B65-4945-AC2F-6A409555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5F01-3E31-7340-BA65-760430FD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B55B9-7E92-DA4F-B54B-861BFB00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6311-E436-A945-8A56-C31275F5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ACF2-3C4A-F846-9E23-40AE65C1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9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4E0E-0259-3746-A9A9-B9D4E162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CB36E-82F9-C944-8582-2D032F810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7475-A03E-2B45-A0E2-4D1E9D2C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7B71-AB0A-8D4C-A2A1-4294C591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3068F-AFD8-FA4A-BCC5-D7628C33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3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2DC9-FB4F-2C45-B9D5-16FF65FA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48EB-7FCB-AF4C-9146-53482713D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E8A3C-02C8-7E48-A107-C41D285CC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5C30F-5E7C-E342-9D64-B968460A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DE52E-CDB7-BD47-9260-153B3DF8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0021-323D-5947-AF9C-B3BE04FC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3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D7DF-3788-7340-849A-F60AC645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E0E9A-7D66-AA4E-B7BF-A98122A3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A392C-F616-B441-91BE-4F7A51929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49D1C-1C13-4A4E-A193-17D80B7C7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EFEB4-3123-914E-8E9D-744543117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66FAD-7CED-FC40-925E-1613A19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00939-7CB0-0147-BE5C-FA54894B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BD8BC-7550-354C-BFD8-DBB93B35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5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FF36-044F-C341-A5C3-5A9F4533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2A967-C35F-C640-872B-44217576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48BD1-C5CC-2C4B-848B-F23B1A63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4FD97-EF42-0F46-B9C3-66F6D062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F6CED-070C-034E-B125-DD1F45A6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A064C-1850-3F4C-9938-47938F86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5EDC3-590E-3448-8613-C48A8AB0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855D-B37A-E347-84B2-9EC98CA7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0B4E-F2C6-9B47-BCF3-09F2420F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08190-4AEC-8F4C-8AE4-00E81069A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78B5C-EA7B-464E-8817-C1D47731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89FE1-D839-504B-A2C6-4341A765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5746-C6FF-4445-94A2-D5BF38C9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753-81A8-814D-AEAC-B846F5A4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E1494-0B24-AA4D-9084-231071302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1129F-8BB6-504B-8BB2-FCA0AF382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FEA06-FE24-2446-997A-BBB40D40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D97A1-EBA8-1D49-BBBB-54EF46B9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2068-EF5E-4D45-8441-5DACAD6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9CF0E-0D68-F348-AB3C-ADEEC337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5905-EA6E-6149-ACBB-86DA182BF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08A7-15A7-4C4D-874E-809020391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8F34-5616-004F-802E-FF7B5CB37DFF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EC8A0-4DEA-704D-BD23-B7E05F6EB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FD1B-6E6E-E74A-AD75-AE49C72D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23C6-2256-0C45-BD19-932BDD56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19A7A5-E66E-884C-9983-934BB481E91F}"/>
              </a:ext>
            </a:extLst>
          </p:cNvPr>
          <p:cNvSpPr/>
          <p:nvPr/>
        </p:nvSpPr>
        <p:spPr>
          <a:xfrm>
            <a:off x="916988" y="1247778"/>
            <a:ext cx="1952253" cy="110023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 i="1" dirty="0">
                <a:latin typeface="Helvetica" pitchFamily="2" charset="0"/>
                <a:cs typeface="Damascus" pitchFamily="2" charset="-78"/>
              </a:rPr>
              <a:t>Vertex Specification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4FF33-3845-6447-88E4-B316E88DF12D}"/>
              </a:ext>
            </a:extLst>
          </p:cNvPr>
          <p:cNvSpPr/>
          <p:nvPr/>
        </p:nvSpPr>
        <p:spPr>
          <a:xfrm>
            <a:off x="3426715" y="1247777"/>
            <a:ext cx="1878457" cy="110024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 i="1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Vertex </a:t>
            </a:r>
          </a:p>
          <a:p>
            <a:pPr algn="ctr"/>
            <a:r>
              <a:rPr lang="en-US" sz="2200" b="1" i="1" dirty="0" err="1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Shader</a:t>
            </a:r>
            <a:endParaRPr lang="en-US" sz="2200" b="1" i="1" dirty="0">
              <a:solidFill>
                <a:schemeClr val="tx1"/>
              </a:solidFill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AEF79F-B51F-1C48-8C39-2F1F8A4B3FC3}"/>
              </a:ext>
            </a:extLst>
          </p:cNvPr>
          <p:cNvSpPr/>
          <p:nvPr/>
        </p:nvSpPr>
        <p:spPr>
          <a:xfrm>
            <a:off x="5865106" y="1247777"/>
            <a:ext cx="2059925" cy="110024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 i="1" dirty="0">
                <a:latin typeface="Helvetica" pitchFamily="2" charset="0"/>
                <a:cs typeface="Damascus" pitchFamily="2" charset="-78"/>
              </a:rPr>
              <a:t>Triangulation</a:t>
            </a:r>
            <a:r>
              <a:rPr lang="en-US" sz="1400" b="1" i="1" dirty="0">
                <a:latin typeface="Helvetica" pitchFamily="2" charset="0"/>
                <a:cs typeface="Damascus" pitchFamily="2" charset="-78"/>
              </a:rPr>
              <a:t> </a:t>
            </a:r>
            <a:r>
              <a:rPr lang="en-US" sz="1600" b="1" i="1" dirty="0">
                <a:latin typeface="Helvetica" pitchFamily="2" charset="0"/>
                <a:cs typeface="Damascus" pitchFamily="2" charset="-78"/>
              </a:rPr>
              <a:t>&amp;</a:t>
            </a:r>
            <a:endParaRPr lang="en-US" sz="2200" b="1" i="1" dirty="0">
              <a:latin typeface="Helvetica" pitchFamily="2" charset="0"/>
              <a:cs typeface="Damascus" pitchFamily="2" charset="-78"/>
            </a:endParaRPr>
          </a:p>
          <a:p>
            <a:pPr algn="ctr"/>
            <a:r>
              <a:rPr lang="en-US" sz="2200" b="1" i="1" dirty="0">
                <a:latin typeface="Helvetica" pitchFamily="2" charset="0"/>
                <a:cs typeface="Damascus" pitchFamily="2" charset="-78"/>
              </a:rPr>
              <a:t>Rasterization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9561F9-E920-1A4D-BA15-C0F2EF274CD5}"/>
              </a:ext>
            </a:extLst>
          </p:cNvPr>
          <p:cNvSpPr/>
          <p:nvPr/>
        </p:nvSpPr>
        <p:spPr>
          <a:xfrm>
            <a:off x="8480387" y="1247776"/>
            <a:ext cx="1958971" cy="110024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 i="1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Fragment </a:t>
            </a:r>
            <a:r>
              <a:rPr lang="en-US" sz="2200" b="1" i="1" dirty="0" err="1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Shader</a:t>
            </a:r>
            <a:endParaRPr lang="en-US" sz="2200" b="1" i="1" dirty="0">
              <a:solidFill>
                <a:schemeClr val="tx1"/>
              </a:solidFill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831715-33C2-7341-859C-C4B6DE50D2DD}"/>
              </a:ext>
            </a:extLst>
          </p:cNvPr>
          <p:cNvSpPr/>
          <p:nvPr/>
        </p:nvSpPr>
        <p:spPr>
          <a:xfrm>
            <a:off x="1012437" y="2509942"/>
            <a:ext cx="9270459" cy="823811"/>
          </a:xfrm>
          <a:prstGeom prst="rightArrow">
            <a:avLst>
              <a:gd name="adj1" fmla="val 64000"/>
              <a:gd name="adj2" fmla="val 90999"/>
            </a:avLst>
          </a:prstGeom>
          <a:gradFill flip="none" rotWithShape="1">
            <a:gsLst>
              <a:gs pos="0">
                <a:srgbClr val="DA0001"/>
              </a:gs>
              <a:gs pos="38000">
                <a:srgbClr val="FFBBA3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 i="1" u="sng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Graphics Pipeline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20C9DD5-C9BF-8144-8DCF-2CFF9F208A1D}"/>
              </a:ext>
            </a:extLst>
          </p:cNvPr>
          <p:cNvSpPr/>
          <p:nvPr/>
        </p:nvSpPr>
        <p:spPr>
          <a:xfrm>
            <a:off x="2972880" y="1547512"/>
            <a:ext cx="350196" cy="564204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200" b="1" i="1"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8908EE9-1ADF-A04C-8728-83A1ED5EC1BA}"/>
              </a:ext>
            </a:extLst>
          </p:cNvPr>
          <p:cNvSpPr/>
          <p:nvPr/>
        </p:nvSpPr>
        <p:spPr>
          <a:xfrm>
            <a:off x="5411271" y="1547512"/>
            <a:ext cx="350196" cy="564204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2200" b="1" i="1"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4A18C6E-FE59-7A48-A970-6B990D03A18E}"/>
              </a:ext>
            </a:extLst>
          </p:cNvPr>
          <p:cNvSpPr/>
          <p:nvPr/>
        </p:nvSpPr>
        <p:spPr>
          <a:xfrm>
            <a:off x="8034172" y="1553789"/>
            <a:ext cx="350196" cy="564204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200" b="1" i="1" dirty="0">
              <a:latin typeface="Helvetica" pitchFamily="2" charset="0"/>
              <a:cs typeface="Damasc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434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19A7A5-E66E-884C-9983-934BB481E91F}"/>
              </a:ext>
            </a:extLst>
          </p:cNvPr>
          <p:cNvSpPr/>
          <p:nvPr/>
        </p:nvSpPr>
        <p:spPr>
          <a:xfrm>
            <a:off x="916988" y="1247778"/>
            <a:ext cx="1952253" cy="110023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b="1" i="1" dirty="0">
                <a:latin typeface="Helvetica" pitchFamily="2" charset="0"/>
                <a:cs typeface="Damascus" pitchFamily="2" charset="-78"/>
              </a:rPr>
              <a:t>Vertex Specification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4FF33-3845-6447-88E4-B316E88DF12D}"/>
              </a:ext>
            </a:extLst>
          </p:cNvPr>
          <p:cNvSpPr/>
          <p:nvPr/>
        </p:nvSpPr>
        <p:spPr>
          <a:xfrm>
            <a:off x="3426715" y="1247777"/>
            <a:ext cx="1878457" cy="110024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b="1" i="1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Vertex </a:t>
            </a:r>
          </a:p>
          <a:p>
            <a:pPr algn="ctr"/>
            <a:r>
              <a:rPr lang="en-US" sz="2100" b="1" i="1" dirty="0" err="1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Shader</a:t>
            </a:r>
            <a:endParaRPr lang="en-US" sz="2100" b="1" i="1" dirty="0">
              <a:solidFill>
                <a:schemeClr val="tx1"/>
              </a:solidFill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AEF79F-B51F-1C48-8C39-2F1F8A4B3FC3}"/>
              </a:ext>
            </a:extLst>
          </p:cNvPr>
          <p:cNvSpPr/>
          <p:nvPr/>
        </p:nvSpPr>
        <p:spPr>
          <a:xfrm>
            <a:off x="5865106" y="1247777"/>
            <a:ext cx="2059925" cy="110024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b="1" i="1" dirty="0">
                <a:latin typeface="Helvetica" pitchFamily="2" charset="0"/>
                <a:cs typeface="Damascus" pitchFamily="2" charset="-78"/>
              </a:rPr>
              <a:t>Triangulation </a:t>
            </a:r>
            <a:r>
              <a:rPr lang="en-US" sz="2000" b="1" i="1" dirty="0">
                <a:latin typeface="Helvetica" pitchFamily="2" charset="0"/>
                <a:cs typeface="Damascus" pitchFamily="2" charset="-78"/>
              </a:rPr>
              <a:t>&amp;</a:t>
            </a:r>
            <a:endParaRPr lang="en-US" sz="2100" b="1" i="1" dirty="0">
              <a:latin typeface="Helvetica" pitchFamily="2" charset="0"/>
              <a:cs typeface="Damascus" pitchFamily="2" charset="-78"/>
            </a:endParaRPr>
          </a:p>
          <a:p>
            <a:pPr algn="ctr"/>
            <a:r>
              <a:rPr lang="en-US" sz="2100" b="1" i="1" dirty="0">
                <a:latin typeface="Helvetica" pitchFamily="2" charset="0"/>
                <a:cs typeface="Damascus" pitchFamily="2" charset="-78"/>
              </a:rPr>
              <a:t>Rasterization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9561F9-E920-1A4D-BA15-C0F2EF274CD5}"/>
              </a:ext>
            </a:extLst>
          </p:cNvPr>
          <p:cNvSpPr/>
          <p:nvPr/>
        </p:nvSpPr>
        <p:spPr>
          <a:xfrm>
            <a:off x="8480387" y="1247776"/>
            <a:ext cx="1958971" cy="110024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b="1" i="1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Fragment </a:t>
            </a:r>
            <a:r>
              <a:rPr lang="en-US" sz="2100" b="1" i="1" dirty="0" err="1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Shader</a:t>
            </a:r>
            <a:endParaRPr lang="en-US" sz="2100" b="1" i="1" dirty="0">
              <a:solidFill>
                <a:schemeClr val="tx1"/>
              </a:solidFill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831715-33C2-7341-859C-C4B6DE50D2DD}"/>
              </a:ext>
            </a:extLst>
          </p:cNvPr>
          <p:cNvSpPr/>
          <p:nvPr/>
        </p:nvSpPr>
        <p:spPr>
          <a:xfrm>
            <a:off x="1012437" y="2509942"/>
            <a:ext cx="9270459" cy="823811"/>
          </a:xfrm>
          <a:prstGeom prst="rightArrow">
            <a:avLst>
              <a:gd name="adj1" fmla="val 64000"/>
              <a:gd name="adj2" fmla="val 90999"/>
            </a:avLst>
          </a:prstGeom>
          <a:gradFill flip="none" rotWithShape="1">
            <a:gsLst>
              <a:gs pos="0">
                <a:srgbClr val="DA0001"/>
              </a:gs>
              <a:gs pos="38000">
                <a:srgbClr val="FFBBA3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b="1" i="1" u="sng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Graphics Pipeline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20C9DD5-C9BF-8144-8DCF-2CFF9F208A1D}"/>
              </a:ext>
            </a:extLst>
          </p:cNvPr>
          <p:cNvSpPr/>
          <p:nvPr/>
        </p:nvSpPr>
        <p:spPr>
          <a:xfrm>
            <a:off x="2972880" y="1547512"/>
            <a:ext cx="350196" cy="564204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100" b="1" i="1"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8908EE9-1ADF-A04C-8728-83A1ED5EC1BA}"/>
              </a:ext>
            </a:extLst>
          </p:cNvPr>
          <p:cNvSpPr/>
          <p:nvPr/>
        </p:nvSpPr>
        <p:spPr>
          <a:xfrm>
            <a:off x="5411271" y="1547512"/>
            <a:ext cx="350196" cy="564204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2100" b="1" i="1"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4A18C6E-FE59-7A48-A970-6B990D03A18E}"/>
              </a:ext>
            </a:extLst>
          </p:cNvPr>
          <p:cNvSpPr/>
          <p:nvPr/>
        </p:nvSpPr>
        <p:spPr>
          <a:xfrm>
            <a:off x="8034172" y="1553789"/>
            <a:ext cx="350196" cy="564204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100" b="1" i="1" dirty="0">
              <a:latin typeface="Helvetica" pitchFamily="2" charset="0"/>
              <a:cs typeface="Damasc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30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19A7A5-E66E-884C-9983-934BB481E91F}"/>
              </a:ext>
            </a:extLst>
          </p:cNvPr>
          <p:cNvSpPr/>
          <p:nvPr/>
        </p:nvSpPr>
        <p:spPr>
          <a:xfrm>
            <a:off x="916988" y="1247778"/>
            <a:ext cx="1952253" cy="110023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b="1" i="1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Vertex Specification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4FF33-3845-6447-88E4-B316E88DF12D}"/>
              </a:ext>
            </a:extLst>
          </p:cNvPr>
          <p:cNvSpPr/>
          <p:nvPr/>
        </p:nvSpPr>
        <p:spPr>
          <a:xfrm>
            <a:off x="3426715" y="1247777"/>
            <a:ext cx="1878457" cy="110024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b="1" i="1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Vertex </a:t>
            </a:r>
          </a:p>
          <a:p>
            <a:pPr algn="ctr"/>
            <a:r>
              <a:rPr lang="en-US" sz="2100" b="1" i="1" dirty="0" err="1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Shader</a:t>
            </a:r>
            <a:endParaRPr lang="en-US" sz="2100" b="1" i="1" dirty="0">
              <a:solidFill>
                <a:schemeClr val="tx1"/>
              </a:solidFill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AEF79F-B51F-1C48-8C39-2F1F8A4B3FC3}"/>
              </a:ext>
            </a:extLst>
          </p:cNvPr>
          <p:cNvSpPr/>
          <p:nvPr/>
        </p:nvSpPr>
        <p:spPr>
          <a:xfrm>
            <a:off x="5865106" y="1247777"/>
            <a:ext cx="2059925" cy="110024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b="1" i="1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Triangulation </a:t>
            </a:r>
            <a:r>
              <a:rPr lang="en-US" sz="2000" b="1" i="1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&amp;</a:t>
            </a:r>
            <a:endParaRPr lang="en-US" sz="2100" b="1" i="1" dirty="0">
              <a:solidFill>
                <a:schemeClr val="tx1"/>
              </a:solidFill>
              <a:latin typeface="Helvetica" pitchFamily="2" charset="0"/>
              <a:cs typeface="Damascus" pitchFamily="2" charset="-78"/>
            </a:endParaRPr>
          </a:p>
          <a:p>
            <a:pPr algn="ctr"/>
            <a:r>
              <a:rPr lang="en-US" sz="2100" b="1" i="1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Rasterization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9561F9-E920-1A4D-BA15-C0F2EF274CD5}"/>
              </a:ext>
            </a:extLst>
          </p:cNvPr>
          <p:cNvSpPr/>
          <p:nvPr/>
        </p:nvSpPr>
        <p:spPr>
          <a:xfrm>
            <a:off x="8480387" y="1247776"/>
            <a:ext cx="1958971" cy="110024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b="1" i="1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Fragment </a:t>
            </a:r>
            <a:r>
              <a:rPr lang="en-US" sz="2100" b="1" i="1" dirty="0" err="1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Shader</a:t>
            </a:r>
            <a:endParaRPr lang="en-US" sz="2100" b="1" i="1" dirty="0">
              <a:solidFill>
                <a:schemeClr val="tx1"/>
              </a:solidFill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F831715-33C2-7341-859C-C4B6DE50D2DD}"/>
              </a:ext>
            </a:extLst>
          </p:cNvPr>
          <p:cNvSpPr/>
          <p:nvPr/>
        </p:nvSpPr>
        <p:spPr>
          <a:xfrm>
            <a:off x="1012437" y="2509942"/>
            <a:ext cx="9270459" cy="823811"/>
          </a:xfrm>
          <a:prstGeom prst="rightArrow">
            <a:avLst>
              <a:gd name="adj1" fmla="val 64000"/>
              <a:gd name="adj2" fmla="val 90999"/>
            </a:avLst>
          </a:prstGeom>
          <a:gradFill flip="none" rotWithShape="1">
            <a:gsLst>
              <a:gs pos="0">
                <a:srgbClr val="DA0001"/>
              </a:gs>
              <a:gs pos="38000">
                <a:srgbClr val="FFBBA3"/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100" b="1" i="1" u="sng" dirty="0">
                <a:solidFill>
                  <a:schemeClr val="tx1"/>
                </a:solidFill>
                <a:latin typeface="Helvetica" pitchFamily="2" charset="0"/>
                <a:cs typeface="Damascus" pitchFamily="2" charset="-78"/>
              </a:rPr>
              <a:t>Graphics Pipeline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20C9DD5-C9BF-8144-8DCF-2CFF9F208A1D}"/>
              </a:ext>
            </a:extLst>
          </p:cNvPr>
          <p:cNvSpPr/>
          <p:nvPr/>
        </p:nvSpPr>
        <p:spPr>
          <a:xfrm>
            <a:off x="2972880" y="1547512"/>
            <a:ext cx="350196" cy="564204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100" b="1" i="1">
              <a:solidFill>
                <a:schemeClr val="tx1"/>
              </a:solidFill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8908EE9-1ADF-A04C-8728-83A1ED5EC1BA}"/>
              </a:ext>
            </a:extLst>
          </p:cNvPr>
          <p:cNvSpPr/>
          <p:nvPr/>
        </p:nvSpPr>
        <p:spPr>
          <a:xfrm>
            <a:off x="5411271" y="1547512"/>
            <a:ext cx="350196" cy="564204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2100" b="1" i="1">
              <a:solidFill>
                <a:schemeClr val="tx1"/>
              </a:solidFill>
              <a:latin typeface="Helvetica" pitchFamily="2" charset="0"/>
              <a:cs typeface="Damascus" pitchFamily="2" charset="-78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4A18C6E-FE59-7A48-A970-6B990D03A18E}"/>
              </a:ext>
            </a:extLst>
          </p:cNvPr>
          <p:cNvSpPr/>
          <p:nvPr/>
        </p:nvSpPr>
        <p:spPr>
          <a:xfrm>
            <a:off x="8034172" y="1553789"/>
            <a:ext cx="350196" cy="564204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100" b="1" i="1" dirty="0">
              <a:solidFill>
                <a:schemeClr val="tx1"/>
              </a:solidFill>
              <a:latin typeface="Helvetica" pitchFamily="2" charset="0"/>
              <a:cs typeface="Damasc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167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Damascus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JeongGil Ko</dc:creator>
  <cp:lastModifiedBy>Jeongyeup Paek</cp:lastModifiedBy>
  <cp:revision>9</cp:revision>
  <dcterms:created xsi:type="dcterms:W3CDTF">2018-03-20T04:06:46Z</dcterms:created>
  <dcterms:modified xsi:type="dcterms:W3CDTF">2018-04-07T12:31:39Z</dcterms:modified>
</cp:coreProperties>
</file>