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D73-E00D-F545-95EC-979B9ECB93E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FCBC-563F-194F-976E-4493969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D73-E00D-F545-95EC-979B9ECB93E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FCBC-563F-194F-976E-4493969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D73-E00D-F545-95EC-979B9ECB93E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FCBC-563F-194F-976E-4493969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D73-E00D-F545-95EC-979B9ECB93E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FCBC-563F-194F-976E-4493969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D73-E00D-F545-95EC-979B9ECB93E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FCBC-563F-194F-976E-4493969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D73-E00D-F545-95EC-979B9ECB93E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FCBC-563F-194F-976E-4493969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D73-E00D-F545-95EC-979B9ECB93E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FCBC-563F-194F-976E-4493969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4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D73-E00D-F545-95EC-979B9ECB93E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FCBC-563F-194F-976E-4493969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D73-E00D-F545-95EC-979B9ECB93E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FCBC-563F-194F-976E-4493969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D73-E00D-F545-95EC-979B9ECB93E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FCBC-563F-194F-976E-4493969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6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D73-E00D-F545-95EC-979B9ECB93E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FCBC-563F-194F-976E-4493969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3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1D73-E00D-F545-95EC-979B9ECB93E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7FCBC-563F-194F-976E-44939691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“Word” that probably appears in no or few files on most computers:</a:t>
            </a:r>
          </a:p>
          <a:p>
            <a:r>
              <a:rPr lang="en-US" dirty="0" err="1"/>
              <a:t>e</a:t>
            </a:r>
            <a:r>
              <a:rPr lang="en-US" smtClean="0"/>
              <a:t>aunimophoglugh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PowerPoint for Mac 2011</a:t>
            </a:r>
          </a:p>
          <a:p>
            <a:r>
              <a:rPr lang="en-US" dirty="0" smtClean="0"/>
              <a:t>Version 14.7.7 (170905)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Created using the program above using “Save As” with the format choice below:</a:t>
            </a:r>
          </a:p>
          <a:p>
            <a:r>
              <a:rPr lang="en-US" dirty="0" smtClean="0"/>
              <a:t>PowerPoint Presentation (.</a:t>
            </a:r>
            <a:r>
              <a:rPr lang="en-US" dirty="0" err="1" smtClean="0"/>
              <a:t>pptx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Fingerhut</dc:creator>
  <cp:lastModifiedBy>John Fingerhut</cp:lastModifiedBy>
  <cp:revision>1</cp:revision>
  <dcterms:created xsi:type="dcterms:W3CDTF">2018-06-20T18:37:52Z</dcterms:created>
  <dcterms:modified xsi:type="dcterms:W3CDTF">2018-06-20T18:50:22Z</dcterms:modified>
</cp:coreProperties>
</file>