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340"/>
  </p:normalViewPr>
  <p:slideViewPr>
    <p:cSldViewPr snapToGrid="0" snapToObjects="1">
      <p:cViewPr varScale="1">
        <p:scale>
          <a:sx n="75" d="100"/>
          <a:sy n="7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C3B0-7742-F04F-B6B6-05A467042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4EB48-ABD3-BC48-BCE4-7BB8F0F3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04F4-17C8-674A-9BE8-BD7A847C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7B2C-00AA-8D4E-BE2C-89FB5C6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BD1F-3D76-A848-A429-44668ECC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1A0D-74E8-094D-9509-8841A84C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08891-7FC0-0642-A012-D2C6E5564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4DA5-9366-7148-8AF9-C5C4B329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5F07-1F2A-8C41-B1B1-FFD4083D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54C9-143F-6847-8DBE-F7945A8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B9DF5-DB13-A54A-9DE5-FF4650CD9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25180-4093-1043-93E9-8FB0B6D4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A371-6001-D447-97F3-51F0738B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BE88-D417-EF4F-8DA2-9044ED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57EB-061E-114A-A2C2-9522538F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814-0DF9-2648-822F-5C397EAA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7F26-B3D0-BB4C-B199-C345F4E9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71C9-DCA3-5F4D-9CEE-045A725F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7B9B-0039-784F-BEE9-40D25EA4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6ACB-9878-F44B-900D-93EA7725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D5E8-E5D6-624A-B382-C12DDA1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6E9F-C8FB-F34E-B569-9A0A633F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8B59-FE13-B34E-9FA5-33FBAE2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06A3-57F6-C448-866D-F4EA272C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D017-539C-1540-9CE7-1DB44723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ABCA-638D-974D-B338-82CBF332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B327-450F-544F-B50F-33168A5B8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19216-44D0-BA44-BBAF-633CCA43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0FE6-17DA-2049-A677-E320D191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C16B8-B237-9046-B84B-D552509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95A0-10EB-2744-993F-D848D891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F324-8F63-F34B-BF6A-AABC3CA1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A153-DDD7-684F-9145-E9477534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4B210-68AE-0F4D-AF23-69993EF0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F2FA-AC88-2E41-A548-A11C72D0F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1419-6B52-4F43-AF6E-DD00AB1C9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8EBEE-623D-0D4A-ACA4-511E447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03AA8-38EB-7B45-AF22-246E7D99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BA9CD-871E-BF46-B8B5-8E0618EA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C271-179A-5347-8E4D-1CFEB0E8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717B3-E9AB-AA48-ADB1-8D33A1A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61D66-7AA5-9844-ACDE-97FF3EE3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6DFE6-D364-B540-8C8F-BE4C97A3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60D2-471D-674A-A3FD-24AB54B0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289A1-1F1F-D14B-B0A4-BFA35C0C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1925-7ED5-7940-9BF5-980C90B7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ED0B-48C9-A248-833D-A71834F2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EFEA-271C-2D45-9F1F-5F6393C5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71A98-FF53-9644-B83C-2D0B808E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F168-4E52-244A-A3F5-4CA76018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5554-195D-B74E-9A52-B1A8383D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D160-B26C-FD42-9297-1583C2F3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2A8-8010-A44A-833E-C301ADD5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1DA02-C366-424A-8B51-FFD2C8FD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BF5C4-215C-8849-8AB3-AF43DBA5B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F57C7-E9F8-8845-8277-3B9A714B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33AD-6E41-3947-9541-7541A66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C91B3-0E0F-074C-9EDB-ED82E26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EEB5F-C679-6044-B844-B20979E1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25F3E-96D3-6748-8C92-F1C9A216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B528-5131-3249-ADD9-4BFBF6059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150C-C8EB-9A46-9FF2-D8986C7A6CA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154D-30BB-F94C-90FC-E9150F067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4D1D-F489-7E41-BCC8-24EF777A9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876E-1FD8-C14C-B808-60D7AB0B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3501-EA67-4444-B1F3-ADE33905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6157-F318-9246-AB89-3B6990F9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“Word” that probably appears in no or few files on most computers:</a:t>
            </a:r>
          </a:p>
          <a:p>
            <a:r>
              <a:rPr lang="en-US" dirty="0" err="1"/>
              <a:t>taglavisheowi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PowerPoint for Mac</a:t>
            </a:r>
          </a:p>
          <a:p>
            <a:r>
              <a:rPr lang="en-US" dirty="0"/>
              <a:t>Version 16.9 (180116)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Created using the program above using “Save As” with the format choice below:</a:t>
            </a:r>
          </a:p>
          <a:p>
            <a:r>
              <a:rPr lang="en-US" dirty="0"/>
              <a:t>PowerPoint Presentation (.</a:t>
            </a:r>
            <a:r>
              <a:rPr lang="en-US" dirty="0" err="1"/>
              <a:t>pptx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3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2018-06-18T03:57:54Z</dcterms:created>
  <dcterms:modified xsi:type="dcterms:W3CDTF">2018-06-18T04:06:39Z</dcterms:modified>
</cp:coreProperties>
</file>