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737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26"/>
    <p:restoredTop sz="94663"/>
  </p:normalViewPr>
  <p:slideViewPr>
    <p:cSldViewPr snapToGrid="0" snapToObjects="1">
      <p:cViewPr>
        <p:scale>
          <a:sx n="155" d="100"/>
          <a:sy n="155" d="100"/>
        </p:scale>
        <p:origin x="-58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28A7-B5DA-F54D-BC8C-5DA25BBE1AAE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33638" y="1143000"/>
            <a:ext cx="11725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22D4-4A03-2244-93CB-A855B517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559796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1119591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679387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2239183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2798978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3358774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3918570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4478365" algn="l" defTabSz="1119591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748242"/>
            <a:ext cx="13030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401359"/>
            <a:ext cx="13030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243417"/>
            <a:ext cx="374618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243417"/>
            <a:ext cx="1102137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1139826"/>
            <a:ext cx="149847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3059642"/>
            <a:ext cx="149847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1217083"/>
            <a:ext cx="73837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1217083"/>
            <a:ext cx="73837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243417"/>
            <a:ext cx="149847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1120775"/>
            <a:ext cx="734984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1670050"/>
            <a:ext cx="734984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1120775"/>
            <a:ext cx="73860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1670050"/>
            <a:ext cx="73860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304800"/>
            <a:ext cx="560343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658284"/>
            <a:ext cx="879538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371600"/>
            <a:ext cx="560343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304800"/>
            <a:ext cx="560343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658284"/>
            <a:ext cx="879538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371600"/>
            <a:ext cx="560343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243417"/>
            <a:ext cx="149847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1217083"/>
            <a:ext cx="149847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4237567"/>
            <a:ext cx="39090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F9FC-CD6C-AF49-B734-BD0B618A068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4237567"/>
            <a:ext cx="58635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4237567"/>
            <a:ext cx="39090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AAEB-7158-0842-B59E-E39BF1E3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928706" y="3346501"/>
            <a:ext cx="1640717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RECIRCULATE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9F7505-AED3-B44F-B011-59A46AB857A6}"/>
              </a:ext>
            </a:extLst>
          </p:cNvPr>
          <p:cNvSpPr/>
          <p:nvPr/>
        </p:nvSpPr>
        <p:spPr>
          <a:xfrm>
            <a:off x="6420581" y="2271088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Resubmit Packer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0394" y="270333"/>
            <a:ext cx="1242774" cy="4996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 Deparser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039" y="270333"/>
            <a:ext cx="1065395" cy="25436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8852" y="270333"/>
            <a:ext cx="1065395" cy="25436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 Parser</a:t>
            </a:r>
          </a:p>
        </p:txBody>
      </p:sp>
      <p:cxnSp>
        <p:nvCxnSpPr>
          <p:cNvPr id="11" name="Straight Arrow Connector 10"/>
          <p:cNvCxnSpPr>
            <a:cxnSpLocks/>
            <a:stCxn id="9" idx="3"/>
            <a:endCxn id="7" idx="1"/>
          </p:cNvCxnSpPr>
          <p:nvPr/>
        </p:nvCxnSpPr>
        <p:spPr>
          <a:xfrm>
            <a:off x="4284246" y="1542150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6" idx="1"/>
          </p:cNvCxnSpPr>
          <p:nvPr/>
        </p:nvCxnSpPr>
        <p:spPr>
          <a:xfrm>
            <a:off x="5621434" y="520167"/>
            <a:ext cx="798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440909" y="270332"/>
            <a:ext cx="1242586" cy="11374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 Deparser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109699" y="270332"/>
            <a:ext cx="1065395" cy="2543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772512" y="270332"/>
            <a:ext cx="1065395" cy="2543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Egress Parser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837906" y="1542149"/>
            <a:ext cx="271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4281" y="270333"/>
            <a:ext cx="1263597" cy="2543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Packet Buffer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7386" y="634504"/>
            <a:ext cx="247212" cy="21794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cxnSpLocks/>
            <a:endCxn id="9" idx="1"/>
          </p:cNvCxnSpPr>
          <p:nvPr/>
        </p:nvCxnSpPr>
        <p:spPr>
          <a:xfrm>
            <a:off x="2944599" y="1542150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9327877" y="1191053"/>
            <a:ext cx="3881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68964" y="2537736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7929518" y="2537736"/>
            <a:ext cx="0" cy="7815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 flipV="1">
            <a:off x="919716" y="3280706"/>
            <a:ext cx="7009802" cy="3855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19716" y="2564703"/>
            <a:ext cx="0" cy="71600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19717" y="2567960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66760" y="2932308"/>
            <a:ext cx="1227616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RESUBMIT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cxnSpLocks/>
            <a:stCxn id="79" idx="3"/>
          </p:cNvCxnSpPr>
          <p:nvPr/>
        </p:nvCxnSpPr>
        <p:spPr>
          <a:xfrm flipV="1">
            <a:off x="15689473" y="2545575"/>
            <a:ext cx="238513" cy="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5923232" y="2542527"/>
            <a:ext cx="0" cy="7678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 flipH="1">
            <a:off x="9439144" y="3310367"/>
            <a:ext cx="648408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9439142" y="2537737"/>
            <a:ext cx="0" cy="77263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439146" y="2537734"/>
            <a:ext cx="260555" cy="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2345292" y="2932308"/>
            <a:ext cx="1227616" cy="4017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CE2E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79363" y="1864228"/>
            <a:ext cx="400909" cy="7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5676416" y="1828095"/>
            <a:ext cx="400909" cy="7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16077324" y="1828094"/>
            <a:ext cx="0" cy="186033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H="1">
            <a:off x="779365" y="3688435"/>
            <a:ext cx="15297959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782174" y="1873094"/>
            <a:ext cx="0" cy="1815338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5687724" y="966121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5645153" y="658053"/>
            <a:ext cx="851359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NTCPU</a:t>
            </a:r>
          </a:p>
        </p:txBody>
      </p: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15676416" y="592331"/>
            <a:ext cx="8329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5664416" y="270331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NTP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16D31D-21E7-CA43-9518-2CF615A1E4DD}"/>
              </a:ext>
            </a:extLst>
          </p:cNvPr>
          <p:cNvSpPr/>
          <p:nvPr/>
        </p:nvSpPr>
        <p:spPr>
          <a:xfrm>
            <a:off x="1183008" y="1593171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Recirculate Unpacker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1D25D3-B626-7A4C-BD05-5DC2FB96067B}"/>
              </a:ext>
            </a:extLst>
          </p:cNvPr>
          <p:cNvSpPr/>
          <p:nvPr/>
        </p:nvSpPr>
        <p:spPr>
          <a:xfrm>
            <a:off x="1183008" y="2271088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Resubmit Unpacker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7ECEC-6A70-5542-897E-72D02126FA32}"/>
              </a:ext>
            </a:extLst>
          </p:cNvPr>
          <p:cNvSpPr/>
          <p:nvPr/>
        </p:nvSpPr>
        <p:spPr>
          <a:xfrm>
            <a:off x="1183008" y="634506"/>
            <a:ext cx="1242586" cy="82808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NewPacket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Metadata Initializer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C95FA1-AE2F-C947-9A50-553DCC31CC1D}"/>
              </a:ext>
            </a:extLst>
          </p:cNvPr>
          <p:cNvCxnSpPr/>
          <p:nvPr/>
        </p:nvCxnSpPr>
        <p:spPr>
          <a:xfrm>
            <a:off x="358663" y="1262206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D7D04-1810-864D-9716-7914848CB162}"/>
              </a:ext>
            </a:extLst>
          </p:cNvPr>
          <p:cNvSpPr/>
          <p:nvPr/>
        </p:nvSpPr>
        <p:spPr>
          <a:xfrm>
            <a:off x="323725" y="940206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NFCPU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397B64-EBAC-E344-A17B-147588F0C174}"/>
              </a:ext>
            </a:extLst>
          </p:cNvPr>
          <p:cNvCxnSpPr/>
          <p:nvPr/>
        </p:nvCxnSpPr>
        <p:spPr>
          <a:xfrm>
            <a:off x="346664" y="888416"/>
            <a:ext cx="821608" cy="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C0564-9465-2841-ABE5-A62E5A31837B}"/>
              </a:ext>
            </a:extLst>
          </p:cNvPr>
          <p:cNvSpPr/>
          <p:nvPr/>
        </p:nvSpPr>
        <p:spPr>
          <a:xfrm>
            <a:off x="311726" y="566416"/>
            <a:ext cx="821608" cy="31068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C022A1-F2F2-8346-8890-D8A82D221380}"/>
              </a:ext>
            </a:extLst>
          </p:cNvPr>
          <p:cNvCxnSpPr/>
          <p:nvPr/>
        </p:nvCxnSpPr>
        <p:spPr>
          <a:xfrm>
            <a:off x="2425594" y="1099700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C69787-DD68-604B-80AA-DED7956CFD8B}"/>
              </a:ext>
            </a:extLst>
          </p:cNvPr>
          <p:cNvCxnSpPr/>
          <p:nvPr/>
        </p:nvCxnSpPr>
        <p:spPr>
          <a:xfrm>
            <a:off x="2423136" y="1868021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2FA62F-E971-E742-930F-52A4079354F7}"/>
              </a:ext>
            </a:extLst>
          </p:cNvPr>
          <p:cNvCxnSpPr/>
          <p:nvPr/>
        </p:nvCxnSpPr>
        <p:spPr>
          <a:xfrm>
            <a:off x="2423136" y="2564702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DA5F05D-80F1-8644-8CB0-EE9B4558D4F6}"/>
              </a:ext>
            </a:extLst>
          </p:cNvPr>
          <p:cNvSpPr/>
          <p:nvPr/>
        </p:nvSpPr>
        <p:spPr>
          <a:xfrm>
            <a:off x="14444235" y="1575865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Recirculate Packer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378DB8-F8DE-6540-A3DE-A94792EA8C00}"/>
              </a:ext>
            </a:extLst>
          </p:cNvPr>
          <p:cNvCxnSpPr/>
          <p:nvPr/>
        </p:nvCxnSpPr>
        <p:spPr>
          <a:xfrm>
            <a:off x="14169985" y="1835681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D7A9CA6-4026-7E48-8D95-45B2DF916044}"/>
              </a:ext>
            </a:extLst>
          </p:cNvPr>
          <p:cNvSpPr/>
          <p:nvPr/>
        </p:nvSpPr>
        <p:spPr>
          <a:xfrm>
            <a:off x="14446886" y="2276458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CloneE2E Packer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A3D71B-9571-044A-8BEF-115711CF8329}"/>
              </a:ext>
            </a:extLst>
          </p:cNvPr>
          <p:cNvCxnSpPr/>
          <p:nvPr/>
        </p:nvCxnSpPr>
        <p:spPr>
          <a:xfrm>
            <a:off x="14169985" y="2542527"/>
            <a:ext cx="274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9076D2B-D34E-8F4B-A75F-73CAB3E631DF}"/>
              </a:ext>
            </a:extLst>
          </p:cNvPr>
          <p:cNvSpPr/>
          <p:nvPr/>
        </p:nvSpPr>
        <p:spPr>
          <a:xfrm>
            <a:off x="6420581" y="1593171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 Packer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0B4D181-7059-D94E-A1EF-12CC60894A87}"/>
              </a:ext>
            </a:extLst>
          </p:cNvPr>
          <p:cNvSpPr/>
          <p:nvPr/>
        </p:nvSpPr>
        <p:spPr>
          <a:xfrm>
            <a:off x="5895683" y="1589876"/>
            <a:ext cx="247212" cy="12243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DDF1BB-29C4-FC48-B5A1-003DCD6875A5}"/>
              </a:ext>
            </a:extLst>
          </p:cNvPr>
          <p:cNvCxnSpPr>
            <a:cxnSpLocks/>
          </p:cNvCxnSpPr>
          <p:nvPr/>
        </p:nvCxnSpPr>
        <p:spPr>
          <a:xfrm>
            <a:off x="5621434" y="1182147"/>
            <a:ext cx="799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45DD3DA-4BA1-BA4B-B19C-33A5F6BFACD2}"/>
              </a:ext>
            </a:extLst>
          </p:cNvPr>
          <p:cNvSpPr/>
          <p:nvPr/>
        </p:nvSpPr>
        <p:spPr>
          <a:xfrm>
            <a:off x="6420581" y="910708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CloneI2E Packer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856062-BC26-2446-898D-42CBF8321C87}"/>
              </a:ext>
            </a:extLst>
          </p:cNvPr>
          <p:cNvCxnSpPr>
            <a:cxnSpLocks/>
          </p:cNvCxnSpPr>
          <p:nvPr/>
        </p:nvCxnSpPr>
        <p:spPr>
          <a:xfrm>
            <a:off x="6146329" y="1866444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1AED5-0B2F-6B40-8B32-3EDA23D72ED8}"/>
              </a:ext>
            </a:extLst>
          </p:cNvPr>
          <p:cNvCxnSpPr>
            <a:cxnSpLocks/>
          </p:cNvCxnSpPr>
          <p:nvPr/>
        </p:nvCxnSpPr>
        <p:spPr>
          <a:xfrm>
            <a:off x="6146329" y="2546465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5ECA7F-7D35-BD48-89B0-061D19BE2347}"/>
              </a:ext>
            </a:extLst>
          </p:cNvPr>
          <p:cNvCxnSpPr>
            <a:cxnSpLocks/>
          </p:cNvCxnSpPr>
          <p:nvPr/>
        </p:nvCxnSpPr>
        <p:spPr>
          <a:xfrm>
            <a:off x="5621434" y="2175572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2526D67-72AE-E849-A3F3-B9CA0E6B6B7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4176755" y="839033"/>
            <a:ext cx="264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948826-B3E4-AB4F-AE6C-8D8E94149625}"/>
              </a:ext>
            </a:extLst>
          </p:cNvPr>
          <p:cNvSpPr/>
          <p:nvPr/>
        </p:nvSpPr>
        <p:spPr>
          <a:xfrm>
            <a:off x="9716035" y="2280090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CloneE2E Unpacker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AD782D-14EC-6F42-8856-A96BEFE6B509}"/>
              </a:ext>
            </a:extLst>
          </p:cNvPr>
          <p:cNvSpPr/>
          <p:nvPr/>
        </p:nvSpPr>
        <p:spPr>
          <a:xfrm>
            <a:off x="9716035" y="1602173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 Unpacker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884A5F-7D76-2E45-990D-B2498814F096}"/>
              </a:ext>
            </a:extLst>
          </p:cNvPr>
          <p:cNvSpPr/>
          <p:nvPr/>
        </p:nvSpPr>
        <p:spPr>
          <a:xfrm>
            <a:off x="11242046" y="922907"/>
            <a:ext cx="247212" cy="18988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F77E640-192A-4F4E-AAEF-D719D474A0AA}"/>
              </a:ext>
            </a:extLst>
          </p:cNvPr>
          <p:cNvCxnSpPr>
            <a:cxnSpLocks/>
          </p:cNvCxnSpPr>
          <p:nvPr/>
        </p:nvCxnSpPr>
        <p:spPr>
          <a:xfrm>
            <a:off x="10967794" y="1191053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84FDB4-1C09-CE49-B48B-51E9CA1FE4A6}"/>
              </a:ext>
            </a:extLst>
          </p:cNvPr>
          <p:cNvSpPr/>
          <p:nvPr/>
        </p:nvSpPr>
        <p:spPr>
          <a:xfrm>
            <a:off x="9716035" y="919710"/>
            <a:ext cx="1242586" cy="54287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CloneI2E Unpacker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1052D2-4902-414F-BFFD-0AA6148028D0}"/>
              </a:ext>
            </a:extLst>
          </p:cNvPr>
          <p:cNvCxnSpPr>
            <a:cxnSpLocks/>
          </p:cNvCxnSpPr>
          <p:nvPr/>
        </p:nvCxnSpPr>
        <p:spPr>
          <a:xfrm>
            <a:off x="10958622" y="1871814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3EA6703-E107-9C4D-9E46-D6008ADC0F84}"/>
              </a:ext>
            </a:extLst>
          </p:cNvPr>
          <p:cNvCxnSpPr>
            <a:cxnSpLocks/>
          </p:cNvCxnSpPr>
          <p:nvPr/>
        </p:nvCxnSpPr>
        <p:spPr>
          <a:xfrm>
            <a:off x="10967794" y="2537736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8887C04-4A96-2743-875B-C8FA32F8AA06}"/>
              </a:ext>
            </a:extLst>
          </p:cNvPr>
          <p:cNvCxnSpPr>
            <a:cxnSpLocks/>
          </p:cNvCxnSpPr>
          <p:nvPr/>
        </p:nvCxnSpPr>
        <p:spPr>
          <a:xfrm>
            <a:off x="11498259" y="1856661"/>
            <a:ext cx="274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E538BCA-A7D4-864C-A670-06D385C8E760}"/>
              </a:ext>
            </a:extLst>
          </p:cNvPr>
          <p:cNvCxnSpPr>
            <a:cxnSpLocks/>
          </p:cNvCxnSpPr>
          <p:nvPr/>
        </p:nvCxnSpPr>
        <p:spPr>
          <a:xfrm>
            <a:off x="9327877" y="1871814"/>
            <a:ext cx="3881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AB88003-3F6A-4640-BE5C-24E13B4B6818}"/>
              </a:ext>
            </a:extLst>
          </p:cNvPr>
          <p:cNvCxnSpPr>
            <a:cxnSpLocks/>
          </p:cNvCxnSpPr>
          <p:nvPr/>
        </p:nvCxnSpPr>
        <p:spPr>
          <a:xfrm>
            <a:off x="7663167" y="1856661"/>
            <a:ext cx="3881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A5D01C8-625F-C84D-8973-457F36C194D3}"/>
              </a:ext>
            </a:extLst>
          </p:cNvPr>
          <p:cNvCxnSpPr>
            <a:cxnSpLocks/>
          </p:cNvCxnSpPr>
          <p:nvPr/>
        </p:nvCxnSpPr>
        <p:spPr>
          <a:xfrm>
            <a:off x="7663167" y="1182147"/>
            <a:ext cx="3881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46E7A4-79C3-0840-AC37-1DD097B13B2F}"/>
              </a:ext>
            </a:extLst>
          </p:cNvPr>
          <p:cNvCxnSpPr>
            <a:cxnSpLocks/>
          </p:cNvCxnSpPr>
          <p:nvPr/>
        </p:nvCxnSpPr>
        <p:spPr>
          <a:xfrm>
            <a:off x="7676123" y="520167"/>
            <a:ext cx="3881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2395F8-0580-8946-A66B-AA9AB357B42D}"/>
              </a:ext>
            </a:extLst>
          </p:cNvPr>
          <p:cNvCxnSpPr>
            <a:cxnSpLocks/>
          </p:cNvCxnSpPr>
          <p:nvPr/>
        </p:nvCxnSpPr>
        <p:spPr>
          <a:xfrm>
            <a:off x="9338747" y="520167"/>
            <a:ext cx="24337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46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Andy Fingerhut (jafinger)</cp:lastModifiedBy>
  <cp:revision>33</cp:revision>
  <cp:lastPrinted>2017-10-15T20:59:14Z</cp:lastPrinted>
  <dcterms:created xsi:type="dcterms:W3CDTF">2017-10-15T20:20:28Z</dcterms:created>
  <dcterms:modified xsi:type="dcterms:W3CDTF">2019-04-29T19:38:41Z</dcterms:modified>
</cp:coreProperties>
</file>