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818B7-E154-449B-AAED-AD56445F5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AC364C-41C9-40C6-8535-FA19C96A4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A0D32A-C064-4528-B7BC-E21C9C5C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5C0-781D-455C-9A49-63FAB9096ECD}" type="datetimeFigureOut">
              <a:rPr lang="es-CO" smtClean="0"/>
              <a:t>25/06/2019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3178A8-5B69-46F9-BA19-D934E8D5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38FCF-7A8B-41DB-99AA-E0735B24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8FA-17BF-4814-A46E-AE607EDF8C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432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9DE7D-CD1D-4DD4-8118-2CAA65E8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A28444-0426-42D7-B181-31D4AEDF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2E200-7E8B-4D6D-8F10-0D6D7303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5C0-781D-455C-9A49-63FAB9096ECD}" type="datetimeFigureOut">
              <a:rPr lang="es-CO" smtClean="0"/>
              <a:t>25/06/2019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5954B-1C97-49B6-AD25-4FADE493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5A3709-08E6-4077-B4CB-142276C7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8FA-17BF-4814-A46E-AE607EDF8C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85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873ACE-87B3-49C5-B9D6-46190443D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EB5978-A25E-487F-B3BF-4AD0E2E9A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2CF932-B15E-4C66-B735-DEF6CEC0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5C0-781D-455C-9A49-63FAB9096ECD}" type="datetimeFigureOut">
              <a:rPr lang="es-CO" smtClean="0"/>
              <a:t>25/06/2019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507149-9B1A-4200-88CD-D53E707E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9F3C8-2804-45FF-8DBD-9F7D4A55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8FA-17BF-4814-A46E-AE607EDF8C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81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7C88-D8BD-4D92-86C0-CF25D6C5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2F3314-A5A2-4299-9DAC-323D6F5D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12DD6-AC31-456D-B8A4-2099F05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5C0-781D-455C-9A49-63FAB9096ECD}" type="datetimeFigureOut">
              <a:rPr lang="es-CO" smtClean="0"/>
              <a:t>25/06/2019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711BD-0DEB-494A-9CD8-382A3392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5E19D-1262-42E4-A822-B623B2F1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8FA-17BF-4814-A46E-AE607EDF8C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67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ED36D-778E-428E-9311-FA6464A4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9B10A9-A18C-424F-9CAE-633AAD2B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32981-7360-4B42-A17A-EE083339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5C0-781D-455C-9A49-63FAB9096ECD}" type="datetimeFigureOut">
              <a:rPr lang="es-CO" smtClean="0"/>
              <a:t>25/06/2019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3DF066-6B29-411F-B47C-44618806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E8014-A189-48A2-8B46-919D7AA8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8FA-17BF-4814-A46E-AE607EDF8C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72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9F8C2-5F37-4346-A0E5-953C64BC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A5405-09A1-42A6-A5DA-FC036822A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6DA66D-F97D-4737-8B07-A5A378698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73072F-F367-4D4F-8261-F58822FA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5C0-781D-455C-9A49-63FAB9096ECD}" type="datetimeFigureOut">
              <a:rPr lang="es-CO" smtClean="0"/>
              <a:t>25/06/2019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DDBAFC-D9D4-40DB-B03C-20A5AFA2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8A9F19-3980-4FCB-92FF-59E9A982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8FA-17BF-4814-A46E-AE607EDF8C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134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00555-9CB4-49D0-9DCD-C7A3680D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8C273B-388E-4DAC-A99A-DF3D9DDDC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587C70-C91A-4FD4-818F-F7276F372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208BC2-82F2-4A60-9FB0-523BCEFC1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C8D2E3-8E5A-4B6B-91F3-B84ACE556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940F1A-643B-44A8-9147-F9D57CC8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5C0-781D-455C-9A49-63FAB9096ECD}" type="datetimeFigureOut">
              <a:rPr lang="es-CO" smtClean="0"/>
              <a:t>25/06/2019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1B420E-365B-4A21-A933-48F9E554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4F1EDF-6BD6-4CA7-A31C-D25883F5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8FA-17BF-4814-A46E-AE607EDF8C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814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D3997-0073-4BB7-9F8A-AFFA701C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119384-FCEF-4A3C-A0DF-31B1E7FC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5C0-781D-455C-9A49-63FAB9096ECD}" type="datetimeFigureOut">
              <a:rPr lang="es-CO" smtClean="0"/>
              <a:t>25/06/2019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2B02B3-1687-486E-824D-946983C8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903CA7-A474-4D5D-882D-DE6779A7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8FA-17BF-4814-A46E-AE607EDF8C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54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074A6A-F9BE-4296-B398-C0AA3E10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5C0-781D-455C-9A49-63FAB9096ECD}" type="datetimeFigureOut">
              <a:rPr lang="es-CO" smtClean="0"/>
              <a:t>25/06/2019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08A0DF-BCDC-4684-8196-32482355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6009F1-67FE-43F4-9888-50E5ECF4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8FA-17BF-4814-A46E-AE607EDF8C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9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2FABF-6DF5-4411-99E3-697240DB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2AC66-8374-4120-9ABD-EB59C0BA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0CF29E-AAE6-430B-B29A-4B7BAAD6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85FAE1-0C27-43D1-A8F2-7B7A46C6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5C0-781D-455C-9A49-63FAB9096ECD}" type="datetimeFigureOut">
              <a:rPr lang="es-CO" smtClean="0"/>
              <a:t>25/06/2019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5F522D-343C-4727-A02A-06425E50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A6917E-7FA4-4F51-980F-7C4C4E0B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8FA-17BF-4814-A46E-AE607EDF8C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28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4D4EE-38C2-4F5E-B6C5-438C2E4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8FC5E7-8ABB-4A9B-B011-293EB1F1C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797224-A2A9-4519-A2EE-DE9EB5042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E1F0B6-B676-46BD-961D-16F65FDC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5C0-781D-455C-9A49-63FAB9096ECD}" type="datetimeFigureOut">
              <a:rPr lang="es-CO" smtClean="0"/>
              <a:t>25/06/2019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9AC04A-B8C3-40B7-8F72-7FECAB4E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F99AB3-2F87-4491-BFF0-47241D07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8FA-17BF-4814-A46E-AE607EDF8C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65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683819-A5F5-4DD8-BEC9-8BE227AB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913DC3-3703-4665-B1E3-A8AE7557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58610B-8950-40AE-AE53-30C14389E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F5C0-781D-455C-9A49-63FAB9096ECD}" type="datetimeFigureOut">
              <a:rPr lang="es-CO" smtClean="0"/>
              <a:t>25/06/2019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17A22-E2B2-4D49-8CEB-DEBF4A5CE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B7BA8C-BB7E-45D7-AD51-15862E39B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BE8FA-17BF-4814-A46E-AE607EDF8C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371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B61A3B7-F3DE-43C6-893F-F58CBA83A36F}"/>
              </a:ext>
            </a:extLst>
          </p:cNvPr>
          <p:cNvPicPr/>
          <p:nvPr/>
        </p:nvPicPr>
        <p:blipFill rotWithShape="1">
          <a:blip r:embed="rId2"/>
          <a:srcRect l="33048" t="20224" r="27449" b="32176"/>
          <a:stretch/>
        </p:blipFill>
        <p:spPr bwMode="auto">
          <a:xfrm>
            <a:off x="1124610" y="2899410"/>
            <a:ext cx="6962400" cy="3399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FA777F06-5E6C-4321-8D3F-BBE592FFC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49BE546-9168-45B7-BAF0-DF6E7ECA30E4}"/>
              </a:ext>
            </a:extLst>
          </p:cNvPr>
          <p:cNvPicPr/>
          <p:nvPr/>
        </p:nvPicPr>
        <p:blipFill rotWithShape="1">
          <a:blip r:embed="rId3"/>
          <a:srcRect l="28551" t="18494" r="22962" b="32490"/>
          <a:stretch/>
        </p:blipFill>
        <p:spPr bwMode="auto">
          <a:xfrm>
            <a:off x="2849217" y="742122"/>
            <a:ext cx="7566992" cy="35780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54A706B-E871-41B1-BBA5-C4BDD5EBF4E9}"/>
              </a:ext>
            </a:extLst>
          </p:cNvPr>
          <p:cNvPicPr/>
          <p:nvPr/>
        </p:nvPicPr>
        <p:blipFill rotWithShape="1">
          <a:blip r:embed="rId4"/>
          <a:srcRect l="29305" t="26601" r="24856" b="36415"/>
          <a:stretch/>
        </p:blipFill>
        <p:spPr bwMode="auto">
          <a:xfrm>
            <a:off x="1895874" y="1947222"/>
            <a:ext cx="6962400" cy="336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121C94C-A793-4DDD-BAA9-1A480C5ECD6E}"/>
              </a:ext>
            </a:extLst>
          </p:cNvPr>
          <p:cNvPicPr/>
          <p:nvPr/>
        </p:nvPicPr>
        <p:blipFill rotWithShape="1">
          <a:blip r:embed="rId5"/>
          <a:srcRect l="27485" t="20335" r="28748" b="25384"/>
          <a:stretch/>
        </p:blipFill>
        <p:spPr bwMode="auto">
          <a:xfrm>
            <a:off x="4185601" y="2573336"/>
            <a:ext cx="6962400" cy="336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FEE2F7E-9333-49C2-9C20-96F0ACA32B68}"/>
              </a:ext>
            </a:extLst>
          </p:cNvPr>
          <p:cNvPicPr/>
          <p:nvPr/>
        </p:nvPicPr>
        <p:blipFill rotWithShape="1">
          <a:blip r:embed="rId6"/>
          <a:srcRect l="30285" t="20554" r="24370" b="24953"/>
          <a:stretch/>
        </p:blipFill>
        <p:spPr bwMode="auto">
          <a:xfrm>
            <a:off x="4182110" y="2570480"/>
            <a:ext cx="6962400" cy="336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2E1F0DE-3B21-4C4C-B905-F367070DB58C}"/>
              </a:ext>
            </a:extLst>
          </p:cNvPr>
          <p:cNvPicPr/>
          <p:nvPr/>
        </p:nvPicPr>
        <p:blipFill rotWithShape="1">
          <a:blip r:embed="rId7"/>
          <a:srcRect l="31253" t="31806" r="25221" b="29916"/>
          <a:stretch/>
        </p:blipFill>
        <p:spPr bwMode="auto">
          <a:xfrm>
            <a:off x="4185601" y="2490786"/>
            <a:ext cx="6962400" cy="336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0292F92-A422-404C-8952-E9B141F0AEB6}"/>
              </a:ext>
            </a:extLst>
          </p:cNvPr>
          <p:cNvPicPr/>
          <p:nvPr/>
        </p:nvPicPr>
        <p:blipFill rotWithShape="1">
          <a:blip r:embed="rId8"/>
          <a:srcRect l="30160" t="21263" r="21210" b="31863"/>
          <a:stretch/>
        </p:blipFill>
        <p:spPr bwMode="auto">
          <a:xfrm>
            <a:off x="143799" y="659572"/>
            <a:ext cx="6962400" cy="34861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DB203CF-B9EA-4DBF-9824-E2131AD33CAB}"/>
              </a:ext>
            </a:extLst>
          </p:cNvPr>
          <p:cNvPicPr/>
          <p:nvPr/>
        </p:nvPicPr>
        <p:blipFill rotWithShape="1">
          <a:blip r:embed="rId9"/>
          <a:srcRect l="27602" t="17525" r="25343" b="33809"/>
          <a:stretch/>
        </p:blipFill>
        <p:spPr bwMode="auto">
          <a:xfrm>
            <a:off x="4253865" y="2586355"/>
            <a:ext cx="6962400" cy="336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271B96C-3BFC-4EAB-9D66-461E77A36614}"/>
              </a:ext>
            </a:extLst>
          </p:cNvPr>
          <p:cNvPicPr/>
          <p:nvPr/>
        </p:nvPicPr>
        <p:blipFill rotWithShape="1">
          <a:blip r:embed="rId10"/>
          <a:srcRect l="17759" t="37217" r="32760" b="18026"/>
          <a:stretch/>
        </p:blipFill>
        <p:spPr bwMode="auto">
          <a:xfrm>
            <a:off x="4059236" y="2412365"/>
            <a:ext cx="6962400" cy="336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8939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Restrepo Riascos</dc:creator>
  <cp:lastModifiedBy>Juan David Restrepo Riascos</cp:lastModifiedBy>
  <cp:revision>6</cp:revision>
  <dcterms:created xsi:type="dcterms:W3CDTF">2019-06-25T02:19:26Z</dcterms:created>
  <dcterms:modified xsi:type="dcterms:W3CDTF">2019-06-25T15:47:31Z</dcterms:modified>
</cp:coreProperties>
</file>