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4E22-F9D8-4D45-88CF-8CAF6E310056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AE813-6390-524A-8EEE-C694DE103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1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AE813-6390-524A-8EEE-C694DE103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2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7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1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6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1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6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5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389F-1D45-A24F-9EA9-97C09CE1CC8D}" type="datetimeFigureOut">
              <a:rPr lang="en-US" smtClean="0"/>
              <a:t>7/9/16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7E46-3D1B-994F-AAAC-4DA96EF2E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015" y="1671053"/>
            <a:ext cx="8670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2845" y="2672150"/>
            <a:ext cx="15702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6270" y="2653845"/>
            <a:ext cx="11336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Controller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25419" y="1675087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Propellers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90738" y="1681436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Motors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39015" y="1004092"/>
            <a:ext cx="9953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7634" y="1671053"/>
            <a:ext cx="530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ESC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70702" y="2657501"/>
            <a:ext cx="636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Gyro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07963" y="4046654"/>
            <a:ext cx="9925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</a:p>
        </p:txBody>
      </p:sp>
      <p:cxnSp>
        <p:nvCxnSpPr>
          <p:cNvPr id="18" name="Straight Arrow Connector 17"/>
          <p:cNvCxnSpPr>
            <a:endCxn id="10" idx="1"/>
          </p:cNvCxnSpPr>
          <p:nvPr/>
        </p:nvCxnSpPr>
        <p:spPr>
          <a:xfrm flipV="1">
            <a:off x="2506034" y="1855719"/>
            <a:ext cx="1701600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38548" y="1765015"/>
            <a:ext cx="1052190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</p:cNvCxnSpPr>
          <p:nvPr/>
        </p:nvCxnSpPr>
        <p:spPr>
          <a:xfrm>
            <a:off x="4473092" y="2040385"/>
            <a:ext cx="0" cy="61346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863069" y="2782284"/>
            <a:ext cx="719836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719914" y="2782284"/>
            <a:ext cx="745452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57474" y="4067362"/>
            <a:ext cx="12788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Transmitter</a:t>
            </a:r>
          </a:p>
        </p:txBody>
      </p:sp>
      <p:cxnSp>
        <p:nvCxnSpPr>
          <p:cNvPr id="41" name="Straight Arrow Connector 40"/>
          <p:cNvCxnSpPr>
            <a:stCxn id="8" idx="3"/>
          </p:cNvCxnSpPr>
          <p:nvPr/>
        </p:nvCxnSpPr>
        <p:spPr>
          <a:xfrm>
            <a:off x="6667901" y="1866102"/>
            <a:ext cx="657518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745734" y="1933730"/>
            <a:ext cx="1045004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863069" y="2937269"/>
            <a:ext cx="72320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719914" y="2926712"/>
            <a:ext cx="72320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54749" y="3207661"/>
            <a:ext cx="16083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Magnetometer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468796" y="3207661"/>
            <a:ext cx="11977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Barometer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2863069" y="3324712"/>
            <a:ext cx="719836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863069" y="3479697"/>
            <a:ext cx="72320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19914" y="3334156"/>
            <a:ext cx="745452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719914" y="3478584"/>
            <a:ext cx="723201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033092" y="3577175"/>
            <a:ext cx="0" cy="43455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 flipV="1">
            <a:off x="2966554" y="4034748"/>
            <a:ext cx="0" cy="434559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36623" y="4067362"/>
            <a:ext cx="6089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Pilot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141813" y="1383425"/>
            <a:ext cx="0" cy="29228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7434867" y="3285870"/>
            <a:ext cx="1622767" cy="975596"/>
            <a:chOff x="7223499" y="5284093"/>
            <a:chExt cx="1622767" cy="975596"/>
          </a:xfrm>
        </p:grpSpPr>
        <p:sp>
          <p:nvSpPr>
            <p:cNvPr id="11" name="TextBox 10"/>
            <p:cNvSpPr txBox="1"/>
            <p:nvPr/>
          </p:nvSpPr>
          <p:spPr>
            <a:xfrm>
              <a:off x="7325419" y="5890357"/>
              <a:ext cx="104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Power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06255" y="5284093"/>
              <a:ext cx="73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Signal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84532" y="5593419"/>
              <a:ext cx="126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Mechanical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7223499" y="6130424"/>
              <a:ext cx="274320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7223499" y="5787391"/>
              <a:ext cx="27432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230198" y="5467999"/>
              <a:ext cx="280836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/>
          <p:cNvCxnSpPr/>
          <p:nvPr/>
        </p:nvCxnSpPr>
        <p:spPr>
          <a:xfrm rot="5400000" flipH="1" flipV="1">
            <a:off x="1243285" y="4054277"/>
            <a:ext cx="0" cy="395502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34328" y="1168441"/>
            <a:ext cx="5310145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774253" y="1168441"/>
            <a:ext cx="0" cy="1485404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3092" y="1171026"/>
            <a:ext cx="0" cy="49002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265545" y="1171026"/>
            <a:ext cx="0" cy="49002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44473" y="1165059"/>
            <a:ext cx="0" cy="49002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386638" y="1171026"/>
            <a:ext cx="0" cy="284070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480330" y="2281655"/>
            <a:ext cx="2579863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7060193" y="2280189"/>
            <a:ext cx="0" cy="1951131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6" idx="3"/>
          </p:cNvCxnSpPr>
          <p:nvPr/>
        </p:nvCxnSpPr>
        <p:spPr>
          <a:xfrm>
            <a:off x="4200542" y="4231320"/>
            <a:ext cx="2859651" cy="0"/>
          </a:xfrm>
          <a:prstGeom prst="straightConnector1">
            <a:avLst/>
          </a:prstGeom>
          <a:ln w="12700" cmpd="sng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99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5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</Words>
  <Application>Microsoft Macintosh PowerPoint</Application>
  <PresentationFormat>On-screen Show 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Afman</dc:creator>
  <cp:lastModifiedBy>Juan Pablo Afman</cp:lastModifiedBy>
  <cp:revision>6</cp:revision>
  <dcterms:created xsi:type="dcterms:W3CDTF">2016-07-09T21:05:21Z</dcterms:created>
  <dcterms:modified xsi:type="dcterms:W3CDTF">2016-07-10T03:29:05Z</dcterms:modified>
</cp:coreProperties>
</file>