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3366"/>
    <a:srgbClr val="008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9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1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10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46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0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1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9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114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4B0C5-D2BF-450D-943B-3B04485B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04B0-84C1-4DAE-9CF1-E3CAC1CA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2D44D-FE2C-407E-85FB-376360A1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07AF5-CF15-439A-AE0C-9E4980E8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B0F92-D0F8-419F-9642-E614D125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7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9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1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5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93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5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86D2B1-F500-4FCF-9C6B-52CA181479D1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67CAAB-AAE5-4A77-9850-6FF78E1C1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0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AF706-1FFF-43CD-8765-E986EF1D2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310" y="689317"/>
            <a:ext cx="9144000" cy="3302392"/>
          </a:xfrm>
        </p:spPr>
        <p:txBody>
          <a:bodyPr>
            <a:normAutofit fontScale="90000"/>
          </a:bodyPr>
          <a:lstStyle/>
          <a:p>
            <a:r>
              <a:rPr lang="fr-FR" sz="8800" b="1" dirty="0">
                <a:solidFill>
                  <a:srgbClr val="FF00FF"/>
                </a:solidFill>
              </a:rPr>
              <a:t>RDBMS</a:t>
            </a:r>
            <a:br>
              <a:rPr lang="fr-FR" sz="8800" b="1" dirty="0">
                <a:solidFill>
                  <a:srgbClr val="FF00FF"/>
                </a:solidFill>
              </a:rPr>
            </a:br>
            <a:r>
              <a:rPr lang="fr-FR" sz="4900" u="sng" dirty="0">
                <a:solidFill>
                  <a:srgbClr val="FF66CC"/>
                </a:solidFill>
              </a:rPr>
              <a:t>Checkpoint </a:t>
            </a:r>
            <a:r>
              <a:rPr lang="fr-FR" sz="4900" u="sng" dirty="0" err="1">
                <a:solidFill>
                  <a:srgbClr val="FF66CC"/>
                </a:solidFill>
              </a:rPr>
              <a:t>DataBases</a:t>
            </a:r>
            <a:r>
              <a:rPr lang="fr-FR" sz="4900" u="sng" dirty="0">
                <a:solidFill>
                  <a:srgbClr val="FF66CC"/>
                </a:solidFill>
              </a:rPr>
              <a:t> introduction:</a:t>
            </a:r>
            <a:br>
              <a:rPr lang="fr-FR" sz="4900" dirty="0">
                <a:solidFill>
                  <a:srgbClr val="FF66CC"/>
                </a:solidFill>
              </a:rPr>
            </a:br>
            <a:r>
              <a:rPr lang="fr-FR" sz="4000" dirty="0" err="1">
                <a:solidFill>
                  <a:srgbClr val="FF66CC"/>
                </a:solidFill>
              </a:rPr>
              <a:t>presentation</a:t>
            </a:r>
            <a:r>
              <a:rPr lang="fr-FR" sz="4000" dirty="0">
                <a:solidFill>
                  <a:srgbClr val="FF66CC"/>
                </a:solidFill>
              </a:rPr>
              <a:t> of few RDBMS</a:t>
            </a:r>
            <a:br>
              <a:rPr lang="fr-FR" sz="8800" dirty="0">
                <a:solidFill>
                  <a:srgbClr val="FF66CC"/>
                </a:solidFill>
              </a:rPr>
            </a:br>
            <a:endParaRPr lang="fr-FR" sz="8800" b="1" dirty="0">
              <a:solidFill>
                <a:srgbClr val="FF00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AA6581-B8C2-487A-B669-8E9E633F1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sz="4800" dirty="0">
              <a:solidFill>
                <a:srgbClr val="FF66CC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D82BB4-6F43-4AE1-8BF3-FE629B140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6" t="34249" r="20038" b="27213"/>
          <a:stretch/>
        </p:blipFill>
        <p:spPr>
          <a:xfrm>
            <a:off x="1223889" y="3429000"/>
            <a:ext cx="9734843" cy="25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CA07A-7B4D-4A7F-BB01-C512111E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sz="3600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3600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RDBMS ?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2A8C0-1A47-4B4F-868E-AE80DA7E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System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 of data store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organizing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tables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one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wich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manage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databeses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sz="2000" dirty="0">
                <a:solidFill>
                  <a:srgbClr val="99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RDBMSs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a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predefined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(record) and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strict structure.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record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usually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value for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resulting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point.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few </a:t>
            </a:r>
            <a:r>
              <a:rPr lang="fr-FR" sz="2000" dirty="0" err="1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RDBMS : </a:t>
            </a:r>
            <a:r>
              <a:rPr lang="fr-FR" sz="2000" dirty="0">
                <a:solidFill>
                  <a:srgbClr val="993366"/>
                </a:solidFill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MySQL, PostgreSQL and SQL SERVER</a:t>
            </a:r>
            <a:r>
              <a:rPr lang="fr-FR" sz="2000" dirty="0">
                <a:solidFill>
                  <a:srgbClr val="9933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4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15BE2-086A-4472-B050-76729CAE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u="sng" dirty="0">
                <a:solidFill>
                  <a:srgbClr val="FF00FF"/>
                </a:solidFill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br>
              <a:rPr lang="fr-FR" sz="4400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>
              <a:solidFill>
                <a:srgbClr val="FF00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0FA1E-2966-44F3-9C38-0815EA4F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Originally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open-source solution, MySQL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Oracle Corporation.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MySQL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pillar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LAMP application software.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Pros of MySQL 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installation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Sipmle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suntax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comptabilit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Cons of MySQL 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 open-source support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compliance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standards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FDD424-EE91-4C1B-ADF9-528340A26B0D}"/>
              </a:ext>
            </a:extLst>
          </p:cNvPr>
          <p:cNvCxnSpPr/>
          <p:nvPr/>
        </p:nvCxnSpPr>
        <p:spPr>
          <a:xfrm>
            <a:off x="838200" y="2644726"/>
            <a:ext cx="52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0306F7-29A0-4103-8A47-AB68A968BF4F}"/>
              </a:ext>
            </a:extLst>
          </p:cNvPr>
          <p:cNvCxnSpPr/>
          <p:nvPr/>
        </p:nvCxnSpPr>
        <p:spPr>
          <a:xfrm>
            <a:off x="838200" y="4485250"/>
            <a:ext cx="52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81B13117-241D-448F-948D-AFA8B302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6" t="34249" r="62931" b="27213"/>
          <a:stretch/>
        </p:blipFill>
        <p:spPr>
          <a:xfrm rot="20805022">
            <a:off x="6541476" y="3006969"/>
            <a:ext cx="3249637" cy="25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35153-613E-42DE-A3C8-FD8FF63F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u="sng" dirty="0">
                <a:solidFill>
                  <a:srgbClr val="FF00FF"/>
                </a:solidFill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PostgreSQL </a:t>
            </a:r>
            <a:r>
              <a:rPr lang="fr-FR" sz="4400" dirty="0">
                <a:solidFill>
                  <a:srgbClr val="FF00FF"/>
                </a:solidFill>
                <a:effectLst/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fr-FR" sz="4400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>
              <a:solidFill>
                <a:srgbClr val="FF00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1A50-F8D6-41A8-AC99-97981A82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8"/>
            <a:ext cx="10515600" cy="52894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system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popularity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MySQL. This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object-relational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DBMS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user-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table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structures.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Pros of MySQL 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endParaRPr lang="fr-F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custom data types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and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community-driven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Easily-integrated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-party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fr-F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Cons of MySQL 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auditing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instruments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compliance </a:t>
            </a:r>
            <a:r>
              <a:rPr lang="fr-FR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standards</a:t>
            </a:r>
          </a:p>
          <a:p>
            <a:endParaRPr lang="fr-FR" sz="1700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2791A29-F6D5-41A7-8818-D8A8E0E833CC}"/>
              </a:ext>
            </a:extLst>
          </p:cNvPr>
          <p:cNvCxnSpPr/>
          <p:nvPr/>
        </p:nvCxnSpPr>
        <p:spPr>
          <a:xfrm>
            <a:off x="838200" y="2377440"/>
            <a:ext cx="52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3379500-A1D0-4337-AF99-5AAED1CF274A}"/>
              </a:ext>
            </a:extLst>
          </p:cNvPr>
          <p:cNvCxnSpPr/>
          <p:nvPr/>
        </p:nvCxnSpPr>
        <p:spPr>
          <a:xfrm>
            <a:off x="838200" y="4895557"/>
            <a:ext cx="52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4880A12-69BB-4794-8962-E705CF9C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1" t="34249" r="40135" b="27213"/>
          <a:stretch/>
        </p:blipFill>
        <p:spPr>
          <a:xfrm rot="21028028">
            <a:off x="6977575" y="3049173"/>
            <a:ext cx="2883877" cy="25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2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438EE-2A4F-42B8-8487-B5C9E8C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FF00FF"/>
                </a:solidFill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SQL SERVER </a:t>
            </a:r>
            <a:r>
              <a:rPr lang="fr-FR" dirty="0">
                <a:solidFill>
                  <a:srgbClr val="FF00FF"/>
                </a:solidFill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fr-FR" dirty="0">
                <a:solidFill>
                  <a:srgbClr val="FF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>
              <a:solidFill>
                <a:srgbClr val="FF00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5FAEB-3A13-431D-AEDE-4D5BEBB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47"/>
            <a:ext cx="10515600" cy="56270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managmenet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Microsoft.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manage and store information. The system support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business intelligence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transaction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Pros of SQL SERVER 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 Data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Cons of SQL SERVER 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 control</a:t>
            </a:r>
          </a:p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52EE088-6E32-47B8-A651-44A7B693AB6E}"/>
              </a:ext>
            </a:extLst>
          </p:cNvPr>
          <p:cNvCxnSpPr/>
          <p:nvPr/>
        </p:nvCxnSpPr>
        <p:spPr>
          <a:xfrm>
            <a:off x="838200" y="2518117"/>
            <a:ext cx="52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B39A48A-730E-43FE-91FA-ED0AC029877C}"/>
              </a:ext>
            </a:extLst>
          </p:cNvPr>
          <p:cNvCxnSpPr/>
          <p:nvPr/>
        </p:nvCxnSpPr>
        <p:spPr>
          <a:xfrm>
            <a:off x="838200" y="4895557"/>
            <a:ext cx="52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9AC2168-6E91-4858-B274-0ED31A7C1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22" t="37767" r="20038" b="27213"/>
          <a:stretch/>
        </p:blipFill>
        <p:spPr>
          <a:xfrm rot="21199317">
            <a:off x="7990450" y="3330874"/>
            <a:ext cx="2546252" cy="22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1903FC0F-289B-4306-9575-7039E521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34177"/>
              </p:ext>
            </p:extLst>
          </p:nvPr>
        </p:nvGraphicFramePr>
        <p:xfrm>
          <a:off x="1336431" y="858129"/>
          <a:ext cx="9706708" cy="559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677">
                  <a:extLst>
                    <a:ext uri="{9D8B030D-6E8A-4147-A177-3AD203B41FA5}">
                      <a16:colId xmlns:a16="http://schemas.microsoft.com/office/drawing/2014/main" val="476344230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1479566047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1853862188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4264681449"/>
                    </a:ext>
                  </a:extLst>
                </a:gridCol>
              </a:tblGrid>
              <a:tr h="8155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MySQL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postgresSQL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SQL SERVER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72893"/>
                  </a:ext>
                </a:extLst>
              </a:tr>
              <a:tr h="815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type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Object-</a:t>
                      </a:r>
                      <a:r>
                        <a:rPr lang="fr-FR" dirty="0" err="1"/>
                        <a:t>relational</a:t>
                      </a:r>
                      <a:r>
                        <a:rPr lang="fr-FR" dirty="0"/>
                        <a:t>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T-SQL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95461"/>
                  </a:ext>
                </a:extLst>
              </a:tr>
              <a:tr h="116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Licensing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GNU</a:t>
                      </a:r>
                    </a:p>
                    <a:p>
                      <a:r>
                        <a:rPr lang="fr-FR" dirty="0" err="1"/>
                        <a:t>Generally</a:t>
                      </a:r>
                      <a:r>
                        <a:rPr lang="fr-FR" dirty="0"/>
                        <a:t> Public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Proprietary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3789"/>
                  </a:ext>
                </a:extLst>
              </a:tr>
              <a:tr h="472511">
                <a:tc>
                  <a:txBody>
                    <a:bodyPr/>
                    <a:lstStyle/>
                    <a:p>
                      <a:r>
                        <a:rPr lang="fr-FR" dirty="0" err="1"/>
                        <a:t>Scalability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Vertical </a:t>
                      </a:r>
                      <a:r>
                        <a:rPr lang="fr-FR" dirty="0" err="1"/>
                        <a:t>complex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Vertical </a:t>
                      </a:r>
                      <a:r>
                        <a:rPr lang="fr-FR" dirty="0" err="1"/>
                        <a:t>complex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01102"/>
                  </a:ext>
                </a:extLst>
              </a:tr>
              <a:tr h="1514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Data types </a:t>
                      </a:r>
                      <a:r>
                        <a:rPr lang="fr-FR" dirty="0" err="1"/>
                        <a:t>supported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Structured</a:t>
                      </a:r>
                      <a:r>
                        <a:rPr lang="fr-FR" dirty="0"/>
                        <a:t>, semi-</a:t>
                      </a:r>
                      <a:r>
                        <a:rPr lang="fr-FR" dirty="0" err="1"/>
                        <a:t>structured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Structured</a:t>
                      </a:r>
                      <a:r>
                        <a:rPr lang="fr-FR" dirty="0"/>
                        <a:t>, semi-</a:t>
                      </a:r>
                      <a:r>
                        <a:rPr lang="fr-FR" dirty="0" err="1"/>
                        <a:t>structured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unstructured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Structured</a:t>
                      </a:r>
                      <a:r>
                        <a:rPr lang="fr-FR" dirty="0"/>
                        <a:t>, semi-</a:t>
                      </a:r>
                      <a:r>
                        <a:rPr lang="fr-FR" dirty="0" err="1"/>
                        <a:t>structured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unstructured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94670"/>
                  </a:ext>
                </a:extLst>
              </a:tr>
              <a:tr h="815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Learning </a:t>
                      </a:r>
                      <a:r>
                        <a:rPr lang="fr-FR" dirty="0" err="1"/>
                        <a:t>curve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Mild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8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561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102</TotalTime>
  <Words>389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Tw Cen MT</vt:lpstr>
      <vt:lpstr>Ronds dans l’eau</vt:lpstr>
      <vt:lpstr>RDBMS Checkpoint DataBases introduction: presentation of few RDBMS </vt:lpstr>
      <vt:lpstr>What is RDBMS ? </vt:lpstr>
      <vt:lpstr>MySQL </vt:lpstr>
      <vt:lpstr>PostgreSQL : </vt:lpstr>
      <vt:lpstr>SQL SERVER 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Checkpoint DataBases introduction: presentation of few RDBMS </dc:title>
  <dc:creator>Lenovo</dc:creator>
  <cp:lastModifiedBy>Lenovo</cp:lastModifiedBy>
  <cp:revision>2</cp:revision>
  <dcterms:created xsi:type="dcterms:W3CDTF">2022-07-26T19:34:10Z</dcterms:created>
  <dcterms:modified xsi:type="dcterms:W3CDTF">2022-07-26T21:21:27Z</dcterms:modified>
</cp:coreProperties>
</file>