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54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41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6305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8058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324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88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958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375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4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007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56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132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28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849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12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14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0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86A19B-94A2-4D61-9013-C3DE65AC786A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3B965A0-E16C-4B28-B9B1-2E426571F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8890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370666"/>
          </a:xfrm>
        </p:spPr>
        <p:txBody>
          <a:bodyPr/>
          <a:lstStyle/>
          <a:p>
            <a:r>
              <a:rPr lang="es-MX" dirty="0" smtClean="0"/>
              <a:t>Proyecto Final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344333"/>
            <a:ext cx="8676222" cy="2209800"/>
          </a:xfrm>
        </p:spPr>
        <p:txBody>
          <a:bodyPr>
            <a:normAutofit/>
          </a:bodyPr>
          <a:lstStyle/>
          <a:p>
            <a:r>
              <a:rPr lang="es-MX" dirty="0" smtClean="0"/>
              <a:t>Carrito de compras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7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7191" y="2528711"/>
            <a:ext cx="9905998" cy="1905000"/>
          </a:xfrm>
        </p:spPr>
        <p:txBody>
          <a:bodyPr/>
          <a:lstStyle/>
          <a:p>
            <a:r>
              <a:rPr lang="es-MX" dirty="0" smtClean="0"/>
              <a:t>Alcance de Proyecto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964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Alcance de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Sitio web visualmente atractivo </a:t>
            </a:r>
          </a:p>
          <a:p>
            <a:r>
              <a:rPr lang="es-MX" dirty="0" smtClean="0"/>
              <a:t>El visitante puede agregar productos a un carrito virtual de compras</a:t>
            </a:r>
          </a:p>
          <a:p>
            <a:r>
              <a:rPr lang="es-MX" dirty="0" smtClean="0"/>
              <a:t>El visitante puede registrarse en el sitio</a:t>
            </a:r>
          </a:p>
          <a:p>
            <a:r>
              <a:rPr lang="es-MX" dirty="0" smtClean="0"/>
              <a:t>Mostrar la lista de pedidos y su estatus en el momento que el cliente desee</a:t>
            </a:r>
          </a:p>
          <a:p>
            <a:r>
              <a:rPr lang="es-MX" dirty="0" smtClean="0"/>
              <a:t>Mostrar promociones del producto</a:t>
            </a:r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48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525" y="417689"/>
            <a:ext cx="9905998" cy="1329266"/>
          </a:xfrm>
        </p:spPr>
        <p:txBody>
          <a:bodyPr/>
          <a:lstStyle/>
          <a:p>
            <a:r>
              <a:rPr lang="es-MX" dirty="0" smtClean="0"/>
              <a:t>Diagrama de base de datos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12" y="1381914"/>
            <a:ext cx="7468832" cy="5041463"/>
          </a:xfrm>
        </p:spPr>
      </p:pic>
    </p:spTree>
    <p:extLst>
      <p:ext uri="{BB962C8B-B14F-4D97-AF65-F5344CB8AC3E}">
        <p14:creationId xmlns:p14="http://schemas.microsoft.com/office/powerpoint/2010/main" val="337875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3422"/>
          </a:xfrm>
        </p:spPr>
        <p:txBody>
          <a:bodyPr/>
          <a:lstStyle/>
          <a:p>
            <a:r>
              <a:rPr lang="es-MX" dirty="0" smtClean="0"/>
              <a:t>diagrama DE  CASOS DE USO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99" y="1416020"/>
            <a:ext cx="7902226" cy="4973491"/>
          </a:xfrm>
        </p:spPr>
      </p:pic>
    </p:spTree>
    <p:extLst>
      <p:ext uri="{BB962C8B-B14F-4D97-AF65-F5344CB8AC3E}">
        <p14:creationId xmlns:p14="http://schemas.microsoft.com/office/powerpoint/2010/main" val="315690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4089"/>
          </a:xfrm>
        </p:spPr>
        <p:txBody>
          <a:bodyPr/>
          <a:lstStyle/>
          <a:p>
            <a:r>
              <a:rPr lang="es-MX" dirty="0" smtClean="0"/>
              <a:t>Diagrama de navegación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33689"/>
            <a:ext cx="9905998" cy="4836914"/>
          </a:xfrm>
        </p:spPr>
      </p:pic>
    </p:spTree>
    <p:extLst>
      <p:ext uri="{BB962C8B-B14F-4D97-AF65-F5344CB8AC3E}">
        <p14:creationId xmlns:p14="http://schemas.microsoft.com/office/powerpoint/2010/main" val="53592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7858" y="2280356"/>
            <a:ext cx="9905998" cy="1905000"/>
          </a:xfrm>
        </p:spPr>
        <p:txBody>
          <a:bodyPr/>
          <a:lstStyle/>
          <a:p>
            <a:r>
              <a:rPr lang="es-MX" dirty="0" smtClean="0"/>
              <a:t>Funcionalidad del carrito de compras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5684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18</TotalTime>
  <Words>70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Malla</vt:lpstr>
      <vt:lpstr>Proyecto Final</vt:lpstr>
      <vt:lpstr>Alcance de Proyecto</vt:lpstr>
      <vt:lpstr>Alcance de Proyecto</vt:lpstr>
      <vt:lpstr>Diagrama de base de datos</vt:lpstr>
      <vt:lpstr>diagrama DE  CASOS DE USO</vt:lpstr>
      <vt:lpstr>Diagrama de navegación</vt:lpstr>
      <vt:lpstr>Funcionalidad del carrito de compras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ITESA</dc:creator>
  <cp:lastModifiedBy>ITESA</cp:lastModifiedBy>
  <cp:revision>3</cp:revision>
  <dcterms:created xsi:type="dcterms:W3CDTF">2019-04-06T14:12:00Z</dcterms:created>
  <dcterms:modified xsi:type="dcterms:W3CDTF">2019-04-06T14:30:46Z</dcterms:modified>
</cp:coreProperties>
</file>