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0" autoAdjust="0"/>
    <p:restoredTop sz="94706" autoAdjust="0"/>
  </p:normalViewPr>
  <p:slideViewPr>
    <p:cSldViewPr>
      <p:cViewPr varScale="1">
        <p:scale>
          <a:sx n="80" d="100"/>
          <a:sy n="80" d="100"/>
        </p:scale>
        <p:origin x="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1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2CBF-D13C-4F60-99C7-15D8111D8E10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E9C5-6181-4EE4-A59A-297E2D4EFC5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2115667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A77B1C7A-E476-4F94-ABAF-1BB4ED27690C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fld id="{96982983-0BDA-4AE8-AEEC-6F306089353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-182863" y="112207"/>
            <a:ext cx="9336964" cy="5211128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cstate="none" r:embed="rId3"/>
          <a:stretch>
            <a:fillRect/>
          </a:stretch>
        </p:blipFill>
        <p:spPr>
          <a:xfrm>
            <a:off x="-365768" y="10617"/>
            <a:ext cx="9519897" cy="52924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30444" y="181202"/>
            <a:ext cx="9113513" cy="5012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20273" y="428262"/>
            <a:ext cx="9072855" cy="51175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-121973" y="429476"/>
            <a:ext cx="9276117" cy="51658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-254063" y="444475"/>
            <a:ext cx="9408207" cy="5227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-30528" y="465515"/>
            <a:ext cx="9184685" cy="5124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30416" y="521186"/>
            <a:ext cx="9123754" cy="5134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  <p:pic>
        <p:nvPicPr>
          <p:cNvPr id="199" name="Image"/>
          <p:cNvPicPr>
            <a:picLocks noChangeAspect="1"/>
          </p:cNvPicPr>
          <p:nvPr/>
        </p:nvPicPr>
        <p:blipFill>
          <a:blip cstate="none" r:embed="rId2"/>
          <a:stretch>
            <a:fillRect/>
          </a:stretch>
        </p:blipFill>
        <p:spPr>
          <a:xfrm>
            <a:off x="111690" y="535892"/>
            <a:ext cx="9011994" cy="5014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 Title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Manager/>
  <Company>Artifex Software,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</dc:title>
  <dc:subject/>
  <dc:creator>SmartOffice User</dc:creator>
  <cp:keywords/>
  <dc:description/>
  <cp:lastModifiedBy>fred ross-perry</cp:lastModifiedBy>
  <cp:revision>7</cp:revision>
  <dcterms:created xsi:type="dcterms:W3CDTF">2010-07-16T12:47:08Z</dcterms:created>
  <dcterms:modified xsi:type="dcterms:W3CDTF">2019-10-02T18:12:44Z</dcterms:modified>
  <cp:category/>
</cp:coreProperties>
</file>