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8" r:id="rId5"/>
    <p:sldId id="288" r:id="rId6"/>
    <p:sldId id="284" r:id="rId7"/>
    <p:sldId id="279" r:id="rId8"/>
    <p:sldId id="280" r:id="rId9"/>
    <p:sldId id="281" r:id="rId10"/>
    <p:sldId id="282" r:id="rId11"/>
    <p:sldId id="286" r:id="rId12"/>
    <p:sldId id="285" r:id="rId13"/>
    <p:sldId id="287" r:id="rId14"/>
    <p:sldId id="290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20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635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20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4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10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376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55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17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826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76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3"/>
            <a:ext cx="3807763" cy="3150403"/>
          </a:xfrm>
        </p:spPr>
        <p:txBody>
          <a:bodyPr>
            <a:normAutofit/>
          </a:bodyPr>
          <a:lstStyle/>
          <a:p>
            <a:pPr algn="l"/>
            <a:r>
              <a:rPr lang="en-US" sz="4000"/>
              <a:t>NOISE POLLUTION MONITORING USING IOT SENSORS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/>
              <a:t>	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A0B8F3-9902-0025-1757-13E670737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64373" y="1312985"/>
            <a:ext cx="7028791" cy="524892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EA2AAC-F13E-FF79-8232-C79CEBAFC734}"/>
              </a:ext>
            </a:extLst>
          </p:cNvPr>
          <p:cNvSpPr txBox="1"/>
          <p:nvPr/>
        </p:nvSpPr>
        <p:spPr>
          <a:xfrm>
            <a:off x="4032738" y="286434"/>
            <a:ext cx="8159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>
                <a:solidFill>
                  <a:schemeClr val="bg1"/>
                </a:solidFill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148425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12192000" cy="685799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FC3F5C-9D41-447F-8CBB-56DAE71C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677865"/>
            <a:ext cx="10353762" cy="3714749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AF8447-408D-1D4C-2FA2-1E1C8350ED7D}"/>
              </a:ext>
            </a:extLst>
          </p:cNvPr>
          <p:cNvSpPr/>
          <p:nvPr/>
        </p:nvSpPr>
        <p:spPr>
          <a:xfrm>
            <a:off x="965510" y="1677865"/>
            <a:ext cx="10363200" cy="4466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chemeClr val="bg1"/>
                </a:solidFill>
              </a:rPr>
              <a:t>The design of the sound quality monitoring network basically involves determining the number of station and their </a:t>
            </a:r>
            <a:r>
              <a:rPr lang="en-IN" sz="2800" err="1">
                <a:solidFill>
                  <a:schemeClr val="bg1"/>
                </a:solidFill>
              </a:rPr>
              <a:t>locations,with</a:t>
            </a:r>
            <a:r>
              <a:rPr lang="en-IN" sz="2800">
                <a:solidFill>
                  <a:schemeClr val="bg1"/>
                </a:solidFill>
              </a:rPr>
              <a:t> a view of objectives costs and available </a:t>
            </a:r>
            <a:r>
              <a:rPr lang="en-IN" sz="2800" err="1">
                <a:solidFill>
                  <a:schemeClr val="bg1"/>
                </a:solidFill>
              </a:rPr>
              <a:t>resources.To</a:t>
            </a:r>
            <a:r>
              <a:rPr lang="en-IN" sz="2800">
                <a:solidFill>
                  <a:schemeClr val="bg1"/>
                </a:solidFill>
              </a:rPr>
              <a:t> assist an </a:t>
            </a:r>
            <a:r>
              <a:rPr lang="en-IN" sz="2800" err="1">
                <a:solidFill>
                  <a:schemeClr val="bg1"/>
                </a:solidFill>
              </a:rPr>
              <a:t>industrialist,an</a:t>
            </a:r>
            <a:r>
              <a:rPr lang="en-IN" sz="2800">
                <a:solidFill>
                  <a:schemeClr val="bg1"/>
                </a:solidFill>
              </a:rPr>
              <a:t> expert system should be developed to fix the exact number and distribution of monitoring locations of a sensors.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E906F-7A1B-4601-E7D2-74A1E1A50C2B}"/>
              </a:ext>
            </a:extLst>
          </p:cNvPr>
          <p:cNvSpPr txBox="1"/>
          <p:nvPr/>
        </p:nvSpPr>
        <p:spPr>
          <a:xfrm>
            <a:off x="3727938" y="579512"/>
            <a:ext cx="9155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1246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/>
              <a:t>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8343CA-44DA-C59C-E79B-160CC2C41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96938" y="1094825"/>
            <a:ext cx="8398124" cy="4766713"/>
          </a:xfrm>
        </p:spPr>
      </p:pic>
    </p:spTree>
    <p:extLst>
      <p:ext uri="{BB962C8B-B14F-4D97-AF65-F5344CB8AC3E}">
        <p14:creationId xmlns:p14="http://schemas.microsoft.com/office/powerpoint/2010/main" val="133593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B37339-DEF5-EBA7-3EDB-C1594B94E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781550"/>
          </a:xfrm>
        </p:spPr>
        <p:txBody>
          <a:bodyPr>
            <a:normAutofit fontScale="92500" lnSpcReduction="10000"/>
          </a:bodyPr>
          <a:lstStyle/>
          <a:p>
            <a:r>
              <a:rPr lang="en-IN" sz="260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  <a:p>
            <a:r>
              <a:rPr lang="en-IN" sz="2600">
                <a:solidFill>
                  <a:schemeClr val="accent1">
                    <a:lumMod val="50000"/>
                  </a:schemeClr>
                </a:solidFill>
              </a:rPr>
              <a:t>METHODOLOGY</a:t>
            </a:r>
          </a:p>
          <a:p>
            <a:r>
              <a:rPr lang="en-IN" sz="2600">
                <a:solidFill>
                  <a:schemeClr val="accent1">
                    <a:lumMod val="50000"/>
                  </a:schemeClr>
                </a:solidFill>
              </a:rPr>
              <a:t>SCHEMATIC DIAGRAM</a:t>
            </a:r>
          </a:p>
          <a:p>
            <a:r>
              <a:rPr lang="en-IN" sz="2600">
                <a:solidFill>
                  <a:schemeClr val="accent1">
                    <a:lumMod val="50000"/>
                  </a:schemeClr>
                </a:solidFill>
              </a:rPr>
              <a:t>GAS SENSOR</a:t>
            </a:r>
          </a:p>
          <a:p>
            <a:r>
              <a:rPr lang="en-IN" sz="2600">
                <a:solidFill>
                  <a:schemeClr val="accent1">
                    <a:lumMod val="50000"/>
                  </a:schemeClr>
                </a:solidFill>
              </a:rPr>
              <a:t>SOUND SENSOR</a:t>
            </a:r>
          </a:p>
          <a:p>
            <a:r>
              <a:rPr lang="en-IN" sz="2600">
                <a:solidFill>
                  <a:schemeClr val="accent1">
                    <a:lumMod val="50000"/>
                  </a:schemeClr>
                </a:solidFill>
              </a:rPr>
              <a:t>ATMEGA MICROCONTROLLER</a:t>
            </a:r>
          </a:p>
          <a:p>
            <a:r>
              <a:rPr lang="en-IN" sz="2600">
                <a:solidFill>
                  <a:schemeClr val="accent1">
                    <a:lumMod val="50000"/>
                  </a:schemeClr>
                </a:solidFill>
              </a:rPr>
              <a:t>WIFI MODULE</a:t>
            </a:r>
          </a:p>
          <a:p>
            <a:r>
              <a:rPr lang="en-IN" sz="2600">
                <a:solidFill>
                  <a:schemeClr val="accent1">
                    <a:lumMod val="50000"/>
                  </a:schemeClr>
                </a:solidFill>
              </a:rPr>
              <a:t>FLOW CHART</a:t>
            </a:r>
          </a:p>
          <a:p>
            <a:r>
              <a:rPr lang="en-IN" sz="260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  <a:p>
            <a:endParaRPr lang="en-IN" sz="260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260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260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2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284A6-747B-DEB3-3E19-FF9D578083B8}"/>
              </a:ext>
            </a:extLst>
          </p:cNvPr>
          <p:cNvSpPr txBox="1"/>
          <p:nvPr/>
        </p:nvSpPr>
        <p:spPr>
          <a:xfrm>
            <a:off x="913795" y="703385"/>
            <a:ext cx="10353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solidFill>
                  <a:schemeClr val="bg1"/>
                </a:solidFill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81558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/>
              <a:t>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944B0C-1F31-7FBA-9DAC-F655099C1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40197" y="485711"/>
            <a:ext cx="9187126" cy="5886567"/>
          </a:xfrm>
        </p:spPr>
      </p:pic>
    </p:spTree>
    <p:extLst>
      <p:ext uri="{BB962C8B-B14F-4D97-AF65-F5344CB8AC3E}">
        <p14:creationId xmlns:p14="http://schemas.microsoft.com/office/powerpoint/2010/main" val="28098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/>
              <a:t>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A6820F-53A8-0A0F-7999-A37A047FF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665785" y="-1"/>
            <a:ext cx="7519995" cy="6857990"/>
          </a:xfr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1220062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/>
              <a:t>	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3AC1C4-EA9C-4BA9-0563-A31534D55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97538" y="431484"/>
            <a:ext cx="9196924" cy="5995031"/>
          </a:xfrm>
        </p:spPr>
      </p:pic>
    </p:spTree>
    <p:extLst>
      <p:ext uri="{BB962C8B-B14F-4D97-AF65-F5344CB8AC3E}">
        <p14:creationId xmlns:p14="http://schemas.microsoft.com/office/powerpoint/2010/main" val="335355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/>
              <a:t>	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EB6D24-95A5-6C4D-C041-650BF635C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36831" y="0"/>
            <a:ext cx="7655169" cy="7091265"/>
          </a:xfrm>
        </p:spPr>
      </p:pic>
    </p:spTree>
    <p:extLst>
      <p:ext uri="{BB962C8B-B14F-4D97-AF65-F5344CB8AC3E}">
        <p14:creationId xmlns:p14="http://schemas.microsoft.com/office/powerpoint/2010/main" val="384918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/>
              <a:t>	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6FC4A26-26E0-EB86-E237-2355C8F1E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06687" y="0"/>
            <a:ext cx="7782152" cy="6857990"/>
          </a:xfrm>
        </p:spPr>
      </p:pic>
    </p:spTree>
    <p:extLst>
      <p:ext uri="{BB962C8B-B14F-4D97-AF65-F5344CB8AC3E}">
        <p14:creationId xmlns:p14="http://schemas.microsoft.com/office/powerpoint/2010/main" val="362803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/>
              <a:t>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AB26DE-4DFE-9865-4A15-B7EA4A858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05909" y="-1"/>
            <a:ext cx="8961850" cy="6857989"/>
          </a:xfrm>
        </p:spPr>
      </p:pic>
    </p:spTree>
    <p:extLst>
      <p:ext uri="{BB962C8B-B14F-4D97-AF65-F5344CB8AC3E}">
        <p14:creationId xmlns:p14="http://schemas.microsoft.com/office/powerpoint/2010/main" val="352697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/>
              <a:t>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5EF139-EF86-ED5B-B5BA-2F747089D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12124" y="0"/>
            <a:ext cx="9061938" cy="6857990"/>
          </a:xfrm>
        </p:spPr>
      </p:pic>
    </p:spTree>
    <p:extLst>
      <p:ext uri="{BB962C8B-B14F-4D97-AF65-F5344CB8AC3E}">
        <p14:creationId xmlns:p14="http://schemas.microsoft.com/office/powerpoint/2010/main" val="2980699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{F6118399-3356-4F47-BBDC-606D73A5DEE2}tf55705232_win32</Template>
  <TotalTime>0</TotalTime>
  <Words>103</Words>
  <Application>Microsoft Office PowerPoint</Application>
  <PresentationFormat>Widescreen</PresentationFormat>
  <Paragraphs>38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Goudy Old Style</vt:lpstr>
      <vt:lpstr>Wingdings 2</vt:lpstr>
      <vt:lpstr>SlateVTI</vt:lpstr>
      <vt:lpstr>NOISE POLLUTION MONITORING USING IOT SENSORS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POLLUTION MONITORING USING IOT SENSORS</dc:title>
  <dc:creator>bhavanielangovan827@gmail.com</dc:creator>
  <cp:lastModifiedBy>bhavanielangovan827@gmail.com</cp:lastModifiedBy>
  <cp:revision>1</cp:revision>
  <dcterms:created xsi:type="dcterms:W3CDTF">2023-10-10T13:35:14Z</dcterms:created>
  <dcterms:modified xsi:type="dcterms:W3CDTF">2023-10-10T14:39:03Z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