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67CC1-5244-453F-9651-65EB60D25C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851DD8-9249-4B16-B1F8-364BD74F740B}">
      <dgm:prSet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dirty="0"/>
            <a:t>What is e-commerce </a:t>
          </a:r>
        </a:p>
      </dgm:t>
    </dgm:pt>
    <dgm:pt modelId="{058E117C-AD9D-4F5E-A58A-AF35032D3CAC}" type="parTrans" cxnId="{13B454CF-89D2-4BC5-B834-DF06B62890A5}">
      <dgm:prSet/>
      <dgm:spPr/>
      <dgm:t>
        <a:bodyPr/>
        <a:lstStyle/>
        <a:p>
          <a:pPr algn="ctr"/>
          <a:endParaRPr lang="en-US"/>
        </a:p>
      </dgm:t>
    </dgm:pt>
    <dgm:pt modelId="{C528C4F6-96D0-49E8-A1EA-D5658DCD60DC}" type="sibTrans" cxnId="{13B454CF-89D2-4BC5-B834-DF06B62890A5}">
      <dgm:prSet/>
      <dgm:spPr/>
      <dgm:t>
        <a:bodyPr/>
        <a:lstStyle/>
        <a:p>
          <a:pPr algn="ctr"/>
          <a:endParaRPr lang="en-US"/>
        </a:p>
      </dgm:t>
    </dgm:pt>
    <dgm:pt modelId="{4312F09F-34FB-460F-90DF-6F86F4850912}" type="pres">
      <dgm:prSet presAssocID="{05367CC1-5244-453F-9651-65EB60D25C73}" presName="root" presStyleCnt="0">
        <dgm:presLayoutVars>
          <dgm:dir/>
          <dgm:resizeHandles val="exact"/>
        </dgm:presLayoutVars>
      </dgm:prSet>
      <dgm:spPr/>
    </dgm:pt>
    <dgm:pt modelId="{6487112D-85D1-4A84-80FA-B4B83C1C9C80}" type="pres">
      <dgm:prSet presAssocID="{D2851DD8-9249-4B16-B1F8-364BD74F740B}" presName="compNode" presStyleCnt="0"/>
      <dgm:spPr/>
    </dgm:pt>
    <dgm:pt modelId="{362DA754-64F1-4277-8FA3-D4A086DE8E78}" type="pres">
      <dgm:prSet presAssocID="{D2851DD8-9249-4B16-B1F8-364BD74F740B}" presName="iconBgRect" presStyleLbl="bgShp" presStyleIdx="0" presStyleCnt="1" custLinFactNeighborX="0" custLinFactNeighborY="-3398"/>
      <dgm:spPr/>
    </dgm:pt>
    <dgm:pt modelId="{5976775B-B172-494F-A652-FA158C4D35CF}" type="pres">
      <dgm:prSet presAssocID="{D2851DD8-9249-4B16-B1F8-364BD74F740B}" presName="iconRect" presStyleLbl="node1" presStyleIdx="0" presStyleCnt="1" custFlipVert="1" custFlipHor="1" custScaleX="40167" custScaleY="14279" custLinFactX="100000" custLinFactY="536703" custLinFactNeighborX="127419" custLinFactNeighborY="6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CA6A02F0-7A62-46C6-A4E4-F96E7DBC67B5}" type="pres">
      <dgm:prSet presAssocID="{D2851DD8-9249-4B16-B1F8-364BD74F740B}" presName="spaceRect" presStyleCnt="0"/>
      <dgm:spPr/>
    </dgm:pt>
    <dgm:pt modelId="{08F7176E-E622-42DC-A17A-DD5FDD895973}" type="pres">
      <dgm:prSet presAssocID="{D2851DD8-9249-4B16-B1F8-364BD74F740B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B4B0538-870E-43FF-A32F-5E5D0B9C048A}" type="presOf" srcId="{05367CC1-5244-453F-9651-65EB60D25C73}" destId="{4312F09F-34FB-460F-90DF-6F86F4850912}" srcOrd="0" destOrd="0" presId="urn:microsoft.com/office/officeart/2018/5/layout/IconCircleLabelList"/>
    <dgm:cxn modelId="{13B454CF-89D2-4BC5-B834-DF06B62890A5}" srcId="{05367CC1-5244-453F-9651-65EB60D25C73}" destId="{D2851DD8-9249-4B16-B1F8-364BD74F740B}" srcOrd="0" destOrd="0" parTransId="{058E117C-AD9D-4F5E-A58A-AF35032D3CAC}" sibTransId="{C528C4F6-96D0-49E8-A1EA-D5658DCD60DC}"/>
    <dgm:cxn modelId="{5C8176F5-7992-4490-B749-3AD6A8570B89}" type="presOf" srcId="{D2851DD8-9249-4B16-B1F8-364BD74F740B}" destId="{08F7176E-E622-42DC-A17A-DD5FDD895973}" srcOrd="0" destOrd="0" presId="urn:microsoft.com/office/officeart/2018/5/layout/IconCircleLabelList"/>
    <dgm:cxn modelId="{FAD881D6-FB72-4F18-989F-4312259329A4}" type="presParOf" srcId="{4312F09F-34FB-460F-90DF-6F86F4850912}" destId="{6487112D-85D1-4A84-80FA-B4B83C1C9C80}" srcOrd="0" destOrd="0" presId="urn:microsoft.com/office/officeart/2018/5/layout/IconCircleLabelList"/>
    <dgm:cxn modelId="{11F593BF-ED0F-4FF9-933D-223E051328D3}" type="presParOf" srcId="{6487112D-85D1-4A84-80FA-B4B83C1C9C80}" destId="{362DA754-64F1-4277-8FA3-D4A086DE8E78}" srcOrd="0" destOrd="0" presId="urn:microsoft.com/office/officeart/2018/5/layout/IconCircleLabelList"/>
    <dgm:cxn modelId="{8CFB85C9-AF41-43F7-898A-B83667BD304E}" type="presParOf" srcId="{6487112D-85D1-4A84-80FA-B4B83C1C9C80}" destId="{5976775B-B172-494F-A652-FA158C4D35CF}" srcOrd="1" destOrd="0" presId="urn:microsoft.com/office/officeart/2018/5/layout/IconCircleLabelList"/>
    <dgm:cxn modelId="{92443E5E-E857-4D62-9A6F-6DE2CE3A2FA1}" type="presParOf" srcId="{6487112D-85D1-4A84-80FA-B4B83C1C9C80}" destId="{CA6A02F0-7A62-46C6-A4E4-F96E7DBC67B5}" srcOrd="2" destOrd="0" presId="urn:microsoft.com/office/officeart/2018/5/layout/IconCircleLabelList"/>
    <dgm:cxn modelId="{D5CD734E-5CC1-479C-92BD-741FCAF6680E}" type="presParOf" srcId="{6487112D-85D1-4A84-80FA-B4B83C1C9C80}" destId="{08F7176E-E622-42DC-A17A-DD5FDD89597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367CC1-5244-453F-9651-65EB60D25C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851DD8-9249-4B16-B1F8-364BD74F74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BACKGROUND HISTORY</a:t>
          </a:r>
        </a:p>
      </dgm:t>
    </dgm:pt>
    <dgm:pt modelId="{058E117C-AD9D-4F5E-A58A-AF35032D3CAC}" type="parTrans" cxnId="{13B454CF-89D2-4BC5-B834-DF06B62890A5}">
      <dgm:prSet/>
      <dgm:spPr/>
      <dgm:t>
        <a:bodyPr/>
        <a:lstStyle/>
        <a:p>
          <a:endParaRPr lang="en-US"/>
        </a:p>
      </dgm:t>
    </dgm:pt>
    <dgm:pt modelId="{C528C4F6-96D0-49E8-A1EA-D5658DCD60DC}" type="sibTrans" cxnId="{13B454CF-89D2-4BC5-B834-DF06B62890A5}">
      <dgm:prSet/>
      <dgm:spPr/>
      <dgm:t>
        <a:bodyPr/>
        <a:lstStyle/>
        <a:p>
          <a:endParaRPr lang="en-US"/>
        </a:p>
      </dgm:t>
    </dgm:pt>
    <dgm:pt modelId="{4312F09F-34FB-460F-90DF-6F86F4850912}" type="pres">
      <dgm:prSet presAssocID="{05367CC1-5244-453F-9651-65EB60D25C73}" presName="root" presStyleCnt="0">
        <dgm:presLayoutVars>
          <dgm:dir/>
          <dgm:resizeHandles val="exact"/>
        </dgm:presLayoutVars>
      </dgm:prSet>
      <dgm:spPr/>
    </dgm:pt>
    <dgm:pt modelId="{6487112D-85D1-4A84-80FA-B4B83C1C9C80}" type="pres">
      <dgm:prSet presAssocID="{D2851DD8-9249-4B16-B1F8-364BD74F740B}" presName="compNode" presStyleCnt="0"/>
      <dgm:spPr/>
    </dgm:pt>
    <dgm:pt modelId="{362DA754-64F1-4277-8FA3-D4A086DE8E78}" type="pres">
      <dgm:prSet presAssocID="{D2851DD8-9249-4B16-B1F8-364BD74F740B}" presName="iconBgRect" presStyleLbl="bgShp" presStyleIdx="0" presStyleCnt="1"/>
      <dgm:spPr/>
    </dgm:pt>
    <dgm:pt modelId="{5976775B-B172-494F-A652-FA158C4D35CF}" type="pres">
      <dgm:prSet presAssocID="{D2851DD8-9249-4B16-B1F8-364BD74F740B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CA6A02F0-7A62-46C6-A4E4-F96E7DBC67B5}" type="pres">
      <dgm:prSet presAssocID="{D2851DD8-9249-4B16-B1F8-364BD74F740B}" presName="spaceRect" presStyleCnt="0"/>
      <dgm:spPr/>
    </dgm:pt>
    <dgm:pt modelId="{08F7176E-E622-42DC-A17A-DD5FDD895973}" type="pres">
      <dgm:prSet presAssocID="{D2851DD8-9249-4B16-B1F8-364BD74F740B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B4B0538-870E-43FF-A32F-5E5D0B9C048A}" type="presOf" srcId="{05367CC1-5244-453F-9651-65EB60D25C73}" destId="{4312F09F-34FB-460F-90DF-6F86F4850912}" srcOrd="0" destOrd="0" presId="urn:microsoft.com/office/officeart/2018/5/layout/IconCircleLabelList"/>
    <dgm:cxn modelId="{13B454CF-89D2-4BC5-B834-DF06B62890A5}" srcId="{05367CC1-5244-453F-9651-65EB60D25C73}" destId="{D2851DD8-9249-4B16-B1F8-364BD74F740B}" srcOrd="0" destOrd="0" parTransId="{058E117C-AD9D-4F5E-A58A-AF35032D3CAC}" sibTransId="{C528C4F6-96D0-49E8-A1EA-D5658DCD60DC}"/>
    <dgm:cxn modelId="{5C8176F5-7992-4490-B749-3AD6A8570B89}" type="presOf" srcId="{D2851DD8-9249-4B16-B1F8-364BD74F740B}" destId="{08F7176E-E622-42DC-A17A-DD5FDD895973}" srcOrd="0" destOrd="0" presId="urn:microsoft.com/office/officeart/2018/5/layout/IconCircleLabelList"/>
    <dgm:cxn modelId="{FAD881D6-FB72-4F18-989F-4312259329A4}" type="presParOf" srcId="{4312F09F-34FB-460F-90DF-6F86F4850912}" destId="{6487112D-85D1-4A84-80FA-B4B83C1C9C80}" srcOrd="0" destOrd="0" presId="urn:microsoft.com/office/officeart/2018/5/layout/IconCircleLabelList"/>
    <dgm:cxn modelId="{11F593BF-ED0F-4FF9-933D-223E051328D3}" type="presParOf" srcId="{6487112D-85D1-4A84-80FA-B4B83C1C9C80}" destId="{362DA754-64F1-4277-8FA3-D4A086DE8E78}" srcOrd="0" destOrd="0" presId="urn:microsoft.com/office/officeart/2018/5/layout/IconCircleLabelList"/>
    <dgm:cxn modelId="{8CFB85C9-AF41-43F7-898A-B83667BD304E}" type="presParOf" srcId="{6487112D-85D1-4A84-80FA-B4B83C1C9C80}" destId="{5976775B-B172-494F-A652-FA158C4D35CF}" srcOrd="1" destOrd="0" presId="urn:microsoft.com/office/officeart/2018/5/layout/IconCircleLabelList"/>
    <dgm:cxn modelId="{92443E5E-E857-4D62-9A6F-6DE2CE3A2FA1}" type="presParOf" srcId="{6487112D-85D1-4A84-80FA-B4B83C1C9C80}" destId="{CA6A02F0-7A62-46C6-A4E4-F96E7DBC67B5}" srcOrd="2" destOrd="0" presId="urn:microsoft.com/office/officeart/2018/5/layout/IconCircleLabelList"/>
    <dgm:cxn modelId="{D5CD734E-5CC1-479C-92BD-741FCAF6680E}" type="presParOf" srcId="{6487112D-85D1-4A84-80FA-B4B83C1C9C80}" destId="{08F7176E-E622-42DC-A17A-DD5FDD89597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367CC1-5244-453F-9651-65EB60D25C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5BE746E-0675-424A-81AB-0EB75C7AA3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TOOLS BEING UTILIZED</a:t>
          </a:r>
        </a:p>
      </dgm:t>
    </dgm:pt>
    <dgm:pt modelId="{F386EA5C-40BB-4B32-A3D1-F43A00B782C8}" type="parTrans" cxnId="{17766FA2-DB60-4AF8-B7C8-84D19587F00A}">
      <dgm:prSet/>
      <dgm:spPr/>
      <dgm:t>
        <a:bodyPr/>
        <a:lstStyle/>
        <a:p>
          <a:endParaRPr lang="en-US"/>
        </a:p>
      </dgm:t>
    </dgm:pt>
    <dgm:pt modelId="{BDC45DE7-9A3F-4605-905B-1EE442D16373}" type="sibTrans" cxnId="{17766FA2-DB60-4AF8-B7C8-84D19587F00A}">
      <dgm:prSet/>
      <dgm:spPr/>
      <dgm:t>
        <a:bodyPr/>
        <a:lstStyle/>
        <a:p>
          <a:endParaRPr lang="en-US"/>
        </a:p>
      </dgm:t>
    </dgm:pt>
    <dgm:pt modelId="{4312F09F-34FB-460F-90DF-6F86F4850912}" type="pres">
      <dgm:prSet presAssocID="{05367CC1-5244-453F-9651-65EB60D25C73}" presName="root" presStyleCnt="0">
        <dgm:presLayoutVars>
          <dgm:dir/>
          <dgm:resizeHandles val="exact"/>
        </dgm:presLayoutVars>
      </dgm:prSet>
      <dgm:spPr/>
    </dgm:pt>
    <dgm:pt modelId="{659619E9-9C82-4CF4-A0EE-42E50A9F8B25}" type="pres">
      <dgm:prSet presAssocID="{95BE746E-0675-424A-81AB-0EB75C7AA3C9}" presName="compNode" presStyleCnt="0"/>
      <dgm:spPr/>
    </dgm:pt>
    <dgm:pt modelId="{BEE0B5F9-2966-4B24-AA58-83F8C6F0E7C7}" type="pres">
      <dgm:prSet presAssocID="{95BE746E-0675-424A-81AB-0EB75C7AA3C9}" presName="iconBgRect" presStyleLbl="bgShp" presStyleIdx="0" presStyleCnt="1"/>
      <dgm:spPr>
        <a:solidFill>
          <a:schemeClr val="accent5">
            <a:lumMod val="75000"/>
          </a:schemeClr>
        </a:solidFill>
      </dgm:spPr>
    </dgm:pt>
    <dgm:pt modelId="{644E44B0-08C3-4F93-BF27-1E393C5638D0}" type="pres">
      <dgm:prSet presAssocID="{95BE746E-0675-424A-81AB-0EB75C7AA3C9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988EB49C-6943-49CA-9CA5-207D449759C5}" type="pres">
      <dgm:prSet presAssocID="{95BE746E-0675-424A-81AB-0EB75C7AA3C9}" presName="spaceRect" presStyleCnt="0"/>
      <dgm:spPr/>
    </dgm:pt>
    <dgm:pt modelId="{929B4520-81ED-4440-84A3-BE6710BEBB9B}" type="pres">
      <dgm:prSet presAssocID="{95BE746E-0675-424A-81AB-0EB75C7AA3C9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B4B0538-870E-43FF-A32F-5E5D0B9C048A}" type="presOf" srcId="{05367CC1-5244-453F-9651-65EB60D25C73}" destId="{4312F09F-34FB-460F-90DF-6F86F4850912}" srcOrd="0" destOrd="0" presId="urn:microsoft.com/office/officeart/2018/5/layout/IconCircleLabelList"/>
    <dgm:cxn modelId="{9C842975-9DC8-4085-AC97-A67D3ACF36C1}" type="presOf" srcId="{95BE746E-0675-424A-81AB-0EB75C7AA3C9}" destId="{929B4520-81ED-4440-84A3-BE6710BEBB9B}" srcOrd="0" destOrd="0" presId="urn:microsoft.com/office/officeart/2018/5/layout/IconCircleLabelList"/>
    <dgm:cxn modelId="{17766FA2-DB60-4AF8-B7C8-84D19587F00A}" srcId="{05367CC1-5244-453F-9651-65EB60D25C73}" destId="{95BE746E-0675-424A-81AB-0EB75C7AA3C9}" srcOrd="0" destOrd="0" parTransId="{F386EA5C-40BB-4B32-A3D1-F43A00B782C8}" sibTransId="{BDC45DE7-9A3F-4605-905B-1EE442D16373}"/>
    <dgm:cxn modelId="{6D75A5F6-E526-43F7-AB0D-2586C50A3B0A}" type="presParOf" srcId="{4312F09F-34FB-460F-90DF-6F86F4850912}" destId="{659619E9-9C82-4CF4-A0EE-42E50A9F8B25}" srcOrd="0" destOrd="0" presId="urn:microsoft.com/office/officeart/2018/5/layout/IconCircleLabelList"/>
    <dgm:cxn modelId="{3B7B70F4-C4DA-4E8B-9830-65562A44F115}" type="presParOf" srcId="{659619E9-9C82-4CF4-A0EE-42E50A9F8B25}" destId="{BEE0B5F9-2966-4B24-AA58-83F8C6F0E7C7}" srcOrd="0" destOrd="0" presId="urn:microsoft.com/office/officeart/2018/5/layout/IconCircleLabelList"/>
    <dgm:cxn modelId="{80766F39-AEA7-44DC-B4D1-9244A95F6509}" type="presParOf" srcId="{659619E9-9C82-4CF4-A0EE-42E50A9F8B25}" destId="{644E44B0-08C3-4F93-BF27-1E393C5638D0}" srcOrd="1" destOrd="0" presId="urn:microsoft.com/office/officeart/2018/5/layout/IconCircleLabelList"/>
    <dgm:cxn modelId="{D7DFE5C6-D6E1-4298-96B4-E657E166E94F}" type="presParOf" srcId="{659619E9-9C82-4CF4-A0EE-42E50A9F8B25}" destId="{988EB49C-6943-49CA-9CA5-207D449759C5}" srcOrd="2" destOrd="0" presId="urn:microsoft.com/office/officeart/2018/5/layout/IconCircleLabelList"/>
    <dgm:cxn modelId="{93EE8639-5BD4-4809-839E-FD004AFED41F}" type="presParOf" srcId="{659619E9-9C82-4CF4-A0EE-42E50A9F8B25}" destId="{929B4520-81ED-4440-84A3-BE6710BEBB9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367CC1-5244-453F-9651-65EB60D25C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F76E84-BB99-4917-89E3-1E14914CD5B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dirty="0"/>
            <a:t>solution</a:t>
          </a:r>
          <a:endParaRPr lang="en-US" sz="3400" dirty="0"/>
        </a:p>
      </dgm:t>
    </dgm:pt>
    <dgm:pt modelId="{F7AA4463-E946-496A-B290-76C20A3515F5}" type="parTrans" cxnId="{51398D1B-8092-400F-9172-8402304982C8}">
      <dgm:prSet/>
      <dgm:spPr/>
      <dgm:t>
        <a:bodyPr/>
        <a:lstStyle/>
        <a:p>
          <a:endParaRPr lang="en-US"/>
        </a:p>
      </dgm:t>
    </dgm:pt>
    <dgm:pt modelId="{C0CB9E39-4A4C-4C1E-947D-7078CEC4D6F3}" type="sibTrans" cxnId="{51398D1B-8092-400F-9172-8402304982C8}">
      <dgm:prSet/>
      <dgm:spPr/>
      <dgm:t>
        <a:bodyPr/>
        <a:lstStyle/>
        <a:p>
          <a:endParaRPr lang="en-US"/>
        </a:p>
      </dgm:t>
    </dgm:pt>
    <dgm:pt modelId="{4312F09F-34FB-460F-90DF-6F86F4850912}" type="pres">
      <dgm:prSet presAssocID="{05367CC1-5244-453F-9651-65EB60D25C73}" presName="root" presStyleCnt="0">
        <dgm:presLayoutVars>
          <dgm:dir/>
          <dgm:resizeHandles val="exact"/>
        </dgm:presLayoutVars>
      </dgm:prSet>
      <dgm:spPr/>
    </dgm:pt>
    <dgm:pt modelId="{6C8BBF6E-81B6-4EC5-BCBD-6065A007474F}" type="pres">
      <dgm:prSet presAssocID="{8BF76E84-BB99-4917-89E3-1E14914CD5B9}" presName="compNode" presStyleCnt="0"/>
      <dgm:spPr/>
    </dgm:pt>
    <dgm:pt modelId="{5640561F-27F2-4E87-BD15-AF0A42179442}" type="pres">
      <dgm:prSet presAssocID="{8BF76E84-BB99-4917-89E3-1E14914CD5B9}" presName="iconBgRect" presStyleLbl="bgShp" presStyleIdx="0" presStyleCnt="1"/>
      <dgm:spPr>
        <a:solidFill>
          <a:schemeClr val="accent4">
            <a:lumMod val="60000"/>
            <a:lumOff val="40000"/>
          </a:schemeClr>
        </a:solidFill>
      </dgm:spPr>
    </dgm:pt>
    <dgm:pt modelId="{BB4525E1-C73D-4869-912D-386CE8DAAEE1}" type="pres">
      <dgm:prSet presAssocID="{8BF76E84-BB99-4917-89E3-1E14914CD5B9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1B08FF0-FCFD-4D7C-810E-19CD753B6D72}" type="pres">
      <dgm:prSet presAssocID="{8BF76E84-BB99-4917-89E3-1E14914CD5B9}" presName="spaceRect" presStyleCnt="0"/>
      <dgm:spPr/>
    </dgm:pt>
    <dgm:pt modelId="{3DBA7DE9-BE74-4582-A7EA-0BEE7332CCF4}" type="pres">
      <dgm:prSet presAssocID="{8BF76E84-BB99-4917-89E3-1E14914CD5B9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51398D1B-8092-400F-9172-8402304982C8}" srcId="{05367CC1-5244-453F-9651-65EB60D25C73}" destId="{8BF76E84-BB99-4917-89E3-1E14914CD5B9}" srcOrd="0" destOrd="0" parTransId="{F7AA4463-E946-496A-B290-76C20A3515F5}" sibTransId="{C0CB9E39-4A4C-4C1E-947D-7078CEC4D6F3}"/>
    <dgm:cxn modelId="{EB4B0538-870E-43FF-A32F-5E5D0B9C048A}" type="presOf" srcId="{05367CC1-5244-453F-9651-65EB60D25C73}" destId="{4312F09F-34FB-460F-90DF-6F86F4850912}" srcOrd="0" destOrd="0" presId="urn:microsoft.com/office/officeart/2018/5/layout/IconCircleLabelList"/>
    <dgm:cxn modelId="{AE2D14C5-BBD1-45A3-BB50-8A260442AECE}" type="presOf" srcId="{8BF76E84-BB99-4917-89E3-1E14914CD5B9}" destId="{3DBA7DE9-BE74-4582-A7EA-0BEE7332CCF4}" srcOrd="0" destOrd="0" presId="urn:microsoft.com/office/officeart/2018/5/layout/IconCircleLabelList"/>
    <dgm:cxn modelId="{71376EB5-8639-45E3-8E7E-40C26615C63F}" type="presParOf" srcId="{4312F09F-34FB-460F-90DF-6F86F4850912}" destId="{6C8BBF6E-81B6-4EC5-BCBD-6065A007474F}" srcOrd="0" destOrd="0" presId="urn:microsoft.com/office/officeart/2018/5/layout/IconCircleLabelList"/>
    <dgm:cxn modelId="{77A9D4D4-8C6D-4140-B7F4-CA78122880B7}" type="presParOf" srcId="{6C8BBF6E-81B6-4EC5-BCBD-6065A007474F}" destId="{5640561F-27F2-4E87-BD15-AF0A42179442}" srcOrd="0" destOrd="0" presId="urn:microsoft.com/office/officeart/2018/5/layout/IconCircleLabelList"/>
    <dgm:cxn modelId="{01E51975-625C-4470-8C52-792E3BA0BC9B}" type="presParOf" srcId="{6C8BBF6E-81B6-4EC5-BCBD-6065A007474F}" destId="{BB4525E1-C73D-4869-912D-386CE8DAAEE1}" srcOrd="1" destOrd="0" presId="urn:microsoft.com/office/officeart/2018/5/layout/IconCircleLabelList"/>
    <dgm:cxn modelId="{410A35BD-FEB3-4050-90C0-13BD4BFF486D}" type="presParOf" srcId="{6C8BBF6E-81B6-4EC5-BCBD-6065A007474F}" destId="{31B08FF0-FCFD-4D7C-810E-19CD753B6D72}" srcOrd="2" destOrd="0" presId="urn:microsoft.com/office/officeart/2018/5/layout/IconCircleLabelList"/>
    <dgm:cxn modelId="{F24AC02F-5864-4555-9147-BEA837ED4384}" type="presParOf" srcId="{6C8BBF6E-81B6-4EC5-BCBD-6065A007474F}" destId="{3DBA7DE9-BE74-4582-A7EA-0BEE7332CCF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367CC1-5244-453F-9651-65EB60D25C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39FB4D1-98A1-48C5-8ED5-7B870DD642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PROBLEM STATEMENT </a:t>
          </a:r>
        </a:p>
      </dgm:t>
    </dgm:pt>
    <dgm:pt modelId="{48E24311-07C6-4908-A6E2-33199F4AAF35}" type="sibTrans" cxnId="{3DE045CF-3924-46EE-A95C-08DD70EDACFA}">
      <dgm:prSet/>
      <dgm:spPr/>
      <dgm:t>
        <a:bodyPr/>
        <a:lstStyle/>
        <a:p>
          <a:endParaRPr lang="en-US"/>
        </a:p>
      </dgm:t>
    </dgm:pt>
    <dgm:pt modelId="{9AAA2292-5A96-4D31-ACC6-99548DAEBFB0}" type="parTrans" cxnId="{3DE045CF-3924-46EE-A95C-08DD70EDACFA}">
      <dgm:prSet/>
      <dgm:spPr/>
      <dgm:t>
        <a:bodyPr/>
        <a:lstStyle/>
        <a:p>
          <a:endParaRPr lang="en-US"/>
        </a:p>
      </dgm:t>
    </dgm:pt>
    <dgm:pt modelId="{4312F09F-34FB-460F-90DF-6F86F4850912}" type="pres">
      <dgm:prSet presAssocID="{05367CC1-5244-453F-9651-65EB60D25C73}" presName="root" presStyleCnt="0">
        <dgm:presLayoutVars>
          <dgm:dir/>
          <dgm:resizeHandles val="exact"/>
        </dgm:presLayoutVars>
      </dgm:prSet>
      <dgm:spPr/>
    </dgm:pt>
    <dgm:pt modelId="{308DCC32-1100-435A-B4EC-B2923B454612}" type="pres">
      <dgm:prSet presAssocID="{439FB4D1-98A1-48C5-8ED5-7B870DD642FC}" presName="compNode" presStyleCnt="0"/>
      <dgm:spPr/>
    </dgm:pt>
    <dgm:pt modelId="{9B829014-54F2-4AEB-9FA6-13368D79C735}" type="pres">
      <dgm:prSet presAssocID="{439FB4D1-98A1-48C5-8ED5-7B870DD642FC}" presName="iconBgRect" presStyleLbl="bgShp" presStyleIdx="0" presStyleCnt="1"/>
      <dgm:spPr>
        <a:solidFill>
          <a:schemeClr val="accent1">
            <a:lumMod val="75000"/>
          </a:schemeClr>
        </a:solidFill>
      </dgm:spPr>
    </dgm:pt>
    <dgm:pt modelId="{58A19BF8-0A68-45BD-B497-1E37BF1E7D65}" type="pres">
      <dgm:prSet presAssocID="{439FB4D1-98A1-48C5-8ED5-7B870DD642FC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5B52DD2-29A4-428A-B469-5E5954CB885E}" type="pres">
      <dgm:prSet presAssocID="{439FB4D1-98A1-48C5-8ED5-7B870DD642FC}" presName="spaceRect" presStyleCnt="0"/>
      <dgm:spPr/>
    </dgm:pt>
    <dgm:pt modelId="{B4AF10EB-3770-4035-ABAD-EBB694C7078C}" type="pres">
      <dgm:prSet presAssocID="{439FB4D1-98A1-48C5-8ED5-7B870DD642FC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B4B0538-870E-43FF-A32F-5E5D0B9C048A}" type="presOf" srcId="{05367CC1-5244-453F-9651-65EB60D25C73}" destId="{4312F09F-34FB-460F-90DF-6F86F4850912}" srcOrd="0" destOrd="0" presId="urn:microsoft.com/office/officeart/2018/5/layout/IconCircleLabelList"/>
    <dgm:cxn modelId="{4FCDC2CD-A735-4B10-BC00-13FBDF106B88}" type="presOf" srcId="{439FB4D1-98A1-48C5-8ED5-7B870DD642FC}" destId="{B4AF10EB-3770-4035-ABAD-EBB694C7078C}" srcOrd="0" destOrd="0" presId="urn:microsoft.com/office/officeart/2018/5/layout/IconCircleLabelList"/>
    <dgm:cxn modelId="{3DE045CF-3924-46EE-A95C-08DD70EDACFA}" srcId="{05367CC1-5244-453F-9651-65EB60D25C73}" destId="{439FB4D1-98A1-48C5-8ED5-7B870DD642FC}" srcOrd="0" destOrd="0" parTransId="{9AAA2292-5A96-4D31-ACC6-99548DAEBFB0}" sibTransId="{48E24311-07C6-4908-A6E2-33199F4AAF35}"/>
    <dgm:cxn modelId="{C01E2EDD-00FA-4C0E-BA51-C2D38706F296}" type="presParOf" srcId="{4312F09F-34FB-460F-90DF-6F86F4850912}" destId="{308DCC32-1100-435A-B4EC-B2923B454612}" srcOrd="0" destOrd="0" presId="urn:microsoft.com/office/officeart/2018/5/layout/IconCircleLabelList"/>
    <dgm:cxn modelId="{D19AF52A-B1DB-451B-A560-97B5C6987221}" type="presParOf" srcId="{308DCC32-1100-435A-B4EC-B2923B454612}" destId="{9B829014-54F2-4AEB-9FA6-13368D79C735}" srcOrd="0" destOrd="0" presId="urn:microsoft.com/office/officeart/2018/5/layout/IconCircleLabelList"/>
    <dgm:cxn modelId="{E561F357-24D6-4B77-A437-F68B5BE6F16B}" type="presParOf" srcId="{308DCC32-1100-435A-B4EC-B2923B454612}" destId="{58A19BF8-0A68-45BD-B497-1E37BF1E7D65}" srcOrd="1" destOrd="0" presId="urn:microsoft.com/office/officeart/2018/5/layout/IconCircleLabelList"/>
    <dgm:cxn modelId="{DB4DB688-2F76-41B0-8784-2E0E22360D0F}" type="presParOf" srcId="{308DCC32-1100-435A-B4EC-B2923B454612}" destId="{85B52DD2-29A4-428A-B469-5E5954CB885E}" srcOrd="2" destOrd="0" presId="urn:microsoft.com/office/officeart/2018/5/layout/IconCircleLabelList"/>
    <dgm:cxn modelId="{2387AF04-970B-4102-B097-6DBD6B04AF1E}" type="presParOf" srcId="{308DCC32-1100-435A-B4EC-B2923B454612}" destId="{B4AF10EB-3770-4035-ABAD-EBB694C707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367CC1-5244-453F-9651-65EB60D25C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851DD8-9249-4B16-B1F8-364BD74F74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 is next?</a:t>
          </a:r>
        </a:p>
      </dgm:t>
    </dgm:pt>
    <dgm:pt modelId="{058E117C-AD9D-4F5E-A58A-AF35032D3CAC}" type="parTrans" cxnId="{13B454CF-89D2-4BC5-B834-DF06B62890A5}">
      <dgm:prSet/>
      <dgm:spPr/>
      <dgm:t>
        <a:bodyPr/>
        <a:lstStyle/>
        <a:p>
          <a:endParaRPr lang="en-US"/>
        </a:p>
      </dgm:t>
    </dgm:pt>
    <dgm:pt modelId="{C528C4F6-96D0-49E8-A1EA-D5658DCD60DC}" type="sibTrans" cxnId="{13B454CF-89D2-4BC5-B834-DF06B62890A5}">
      <dgm:prSet/>
      <dgm:spPr/>
      <dgm:t>
        <a:bodyPr/>
        <a:lstStyle/>
        <a:p>
          <a:endParaRPr lang="en-US"/>
        </a:p>
      </dgm:t>
    </dgm:pt>
    <dgm:pt modelId="{4312F09F-34FB-460F-90DF-6F86F4850912}" type="pres">
      <dgm:prSet presAssocID="{05367CC1-5244-453F-9651-65EB60D25C73}" presName="root" presStyleCnt="0">
        <dgm:presLayoutVars>
          <dgm:dir/>
          <dgm:resizeHandles val="exact"/>
        </dgm:presLayoutVars>
      </dgm:prSet>
      <dgm:spPr/>
    </dgm:pt>
    <dgm:pt modelId="{6487112D-85D1-4A84-80FA-B4B83C1C9C80}" type="pres">
      <dgm:prSet presAssocID="{D2851DD8-9249-4B16-B1F8-364BD74F740B}" presName="compNode" presStyleCnt="0"/>
      <dgm:spPr/>
    </dgm:pt>
    <dgm:pt modelId="{362DA754-64F1-4277-8FA3-D4A086DE8E78}" type="pres">
      <dgm:prSet presAssocID="{D2851DD8-9249-4B16-B1F8-364BD74F740B}" presName="iconBgRect" presStyleLbl="bgShp" presStyleIdx="0" presStyleCnt="1"/>
      <dgm:spPr/>
    </dgm:pt>
    <dgm:pt modelId="{5976775B-B172-494F-A652-FA158C4D35CF}" type="pres">
      <dgm:prSet presAssocID="{D2851DD8-9249-4B16-B1F8-364BD74F740B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CA6A02F0-7A62-46C6-A4E4-F96E7DBC67B5}" type="pres">
      <dgm:prSet presAssocID="{D2851DD8-9249-4B16-B1F8-364BD74F740B}" presName="spaceRect" presStyleCnt="0"/>
      <dgm:spPr/>
    </dgm:pt>
    <dgm:pt modelId="{08F7176E-E622-42DC-A17A-DD5FDD895973}" type="pres">
      <dgm:prSet presAssocID="{D2851DD8-9249-4B16-B1F8-364BD74F740B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B4B0538-870E-43FF-A32F-5E5D0B9C048A}" type="presOf" srcId="{05367CC1-5244-453F-9651-65EB60D25C73}" destId="{4312F09F-34FB-460F-90DF-6F86F4850912}" srcOrd="0" destOrd="0" presId="urn:microsoft.com/office/officeart/2018/5/layout/IconCircleLabelList"/>
    <dgm:cxn modelId="{13B454CF-89D2-4BC5-B834-DF06B62890A5}" srcId="{05367CC1-5244-453F-9651-65EB60D25C73}" destId="{D2851DD8-9249-4B16-B1F8-364BD74F740B}" srcOrd="0" destOrd="0" parTransId="{058E117C-AD9D-4F5E-A58A-AF35032D3CAC}" sibTransId="{C528C4F6-96D0-49E8-A1EA-D5658DCD60DC}"/>
    <dgm:cxn modelId="{5C8176F5-7992-4490-B749-3AD6A8570B89}" type="presOf" srcId="{D2851DD8-9249-4B16-B1F8-364BD74F740B}" destId="{08F7176E-E622-42DC-A17A-DD5FDD895973}" srcOrd="0" destOrd="0" presId="urn:microsoft.com/office/officeart/2018/5/layout/IconCircleLabelList"/>
    <dgm:cxn modelId="{FAD881D6-FB72-4F18-989F-4312259329A4}" type="presParOf" srcId="{4312F09F-34FB-460F-90DF-6F86F4850912}" destId="{6487112D-85D1-4A84-80FA-B4B83C1C9C80}" srcOrd="0" destOrd="0" presId="urn:microsoft.com/office/officeart/2018/5/layout/IconCircleLabelList"/>
    <dgm:cxn modelId="{11F593BF-ED0F-4FF9-933D-223E051328D3}" type="presParOf" srcId="{6487112D-85D1-4A84-80FA-B4B83C1C9C80}" destId="{362DA754-64F1-4277-8FA3-D4A086DE8E78}" srcOrd="0" destOrd="0" presId="urn:microsoft.com/office/officeart/2018/5/layout/IconCircleLabelList"/>
    <dgm:cxn modelId="{8CFB85C9-AF41-43F7-898A-B83667BD304E}" type="presParOf" srcId="{6487112D-85D1-4A84-80FA-B4B83C1C9C80}" destId="{5976775B-B172-494F-A652-FA158C4D35CF}" srcOrd="1" destOrd="0" presId="urn:microsoft.com/office/officeart/2018/5/layout/IconCircleLabelList"/>
    <dgm:cxn modelId="{92443E5E-E857-4D62-9A6F-6DE2CE3A2FA1}" type="presParOf" srcId="{6487112D-85D1-4A84-80FA-B4B83C1C9C80}" destId="{CA6A02F0-7A62-46C6-A4E4-F96E7DBC67B5}" srcOrd="2" destOrd="0" presId="urn:microsoft.com/office/officeart/2018/5/layout/IconCircleLabelList"/>
    <dgm:cxn modelId="{D5CD734E-5CC1-479C-92BD-741FCAF6680E}" type="presParOf" srcId="{6487112D-85D1-4A84-80FA-B4B83C1C9C80}" destId="{08F7176E-E622-42DC-A17A-DD5FDD89597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DA754-64F1-4277-8FA3-D4A086DE8E78}">
      <dsp:nvSpPr>
        <dsp:cNvPr id="0" name=""/>
        <dsp:cNvSpPr/>
      </dsp:nvSpPr>
      <dsp:spPr>
        <a:xfrm>
          <a:off x="699676" y="0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6775B-B172-494F-A652-FA158C4D35CF}">
      <dsp:nvSpPr>
        <dsp:cNvPr id="0" name=""/>
        <dsp:cNvSpPr/>
      </dsp:nvSpPr>
      <dsp:spPr>
        <a:xfrm flipH="1" flipV="1">
          <a:off x="2545041" y="2701710"/>
          <a:ext cx="174699" cy="220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7176E-E622-42DC-A17A-DD5FDD895973}">
      <dsp:nvSpPr>
        <dsp:cNvPr id="0" name=""/>
        <dsp:cNvSpPr/>
      </dsp:nvSpPr>
      <dsp:spPr>
        <a:xfrm>
          <a:off x="96394" y="248664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What is e-commerce </a:t>
          </a:r>
        </a:p>
      </dsp:txBody>
      <dsp:txXfrm>
        <a:off x="96394" y="2486644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DA754-64F1-4277-8FA3-D4A086DE8E78}">
      <dsp:nvSpPr>
        <dsp:cNvPr id="0" name=""/>
        <dsp:cNvSpPr/>
      </dsp:nvSpPr>
      <dsp:spPr>
        <a:xfrm>
          <a:off x="497455" y="259144"/>
          <a:ext cx="1509750" cy="1509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6775B-B172-494F-A652-FA158C4D35CF}">
      <dsp:nvSpPr>
        <dsp:cNvPr id="0" name=""/>
        <dsp:cNvSpPr/>
      </dsp:nvSpPr>
      <dsp:spPr>
        <a:xfrm>
          <a:off x="819205" y="580894"/>
          <a:ext cx="866250" cy="866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7176E-E622-42DC-A17A-DD5FDD895973}">
      <dsp:nvSpPr>
        <dsp:cNvPr id="0" name=""/>
        <dsp:cNvSpPr/>
      </dsp:nvSpPr>
      <dsp:spPr>
        <a:xfrm>
          <a:off x="14830" y="2239144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BACKGROUND HISTORY</a:t>
          </a:r>
        </a:p>
      </dsp:txBody>
      <dsp:txXfrm>
        <a:off x="14830" y="2239144"/>
        <a:ext cx="247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0B5F9-2966-4B24-AA58-83F8C6F0E7C7}">
      <dsp:nvSpPr>
        <dsp:cNvPr id="0" name=""/>
        <dsp:cNvSpPr/>
      </dsp:nvSpPr>
      <dsp:spPr>
        <a:xfrm>
          <a:off x="984853" y="19028"/>
          <a:ext cx="1509750" cy="1509750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E44B0-08C3-4F93-BF27-1E393C5638D0}">
      <dsp:nvSpPr>
        <dsp:cNvPr id="0" name=""/>
        <dsp:cNvSpPr/>
      </dsp:nvSpPr>
      <dsp:spPr>
        <a:xfrm>
          <a:off x="1306603" y="340778"/>
          <a:ext cx="866250" cy="866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B4520-81ED-4440-84A3-BE6710BEBB9B}">
      <dsp:nvSpPr>
        <dsp:cNvPr id="0" name=""/>
        <dsp:cNvSpPr/>
      </dsp:nvSpPr>
      <dsp:spPr>
        <a:xfrm>
          <a:off x="502228" y="1999028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TOOLS BEING UTILIZED</a:t>
          </a:r>
        </a:p>
      </dsp:txBody>
      <dsp:txXfrm>
        <a:off x="502228" y="1999028"/>
        <a:ext cx="247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0561F-27F2-4E87-BD15-AF0A42179442}">
      <dsp:nvSpPr>
        <dsp:cNvPr id="0" name=""/>
        <dsp:cNvSpPr/>
      </dsp:nvSpPr>
      <dsp:spPr>
        <a:xfrm>
          <a:off x="739179" y="19028"/>
          <a:ext cx="1509750" cy="1509750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525E1-C73D-4869-912D-386CE8DAAEE1}">
      <dsp:nvSpPr>
        <dsp:cNvPr id="0" name=""/>
        <dsp:cNvSpPr/>
      </dsp:nvSpPr>
      <dsp:spPr>
        <a:xfrm>
          <a:off x="1060929" y="340778"/>
          <a:ext cx="866250" cy="866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A7DE9-BE74-4582-A7EA-0BEE7332CCF4}">
      <dsp:nvSpPr>
        <dsp:cNvPr id="0" name=""/>
        <dsp:cNvSpPr/>
      </dsp:nvSpPr>
      <dsp:spPr>
        <a:xfrm>
          <a:off x="256554" y="1999028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solution</a:t>
          </a:r>
          <a:endParaRPr lang="en-US" sz="3400" kern="1200" dirty="0"/>
        </a:p>
      </dsp:txBody>
      <dsp:txXfrm>
        <a:off x="256554" y="1999028"/>
        <a:ext cx="2475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29014-54F2-4AEB-9FA6-13368D79C735}">
      <dsp:nvSpPr>
        <dsp:cNvPr id="0" name=""/>
        <dsp:cNvSpPr/>
      </dsp:nvSpPr>
      <dsp:spPr>
        <a:xfrm>
          <a:off x="750389" y="19028"/>
          <a:ext cx="1509750" cy="1509750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19BF8-0A68-45BD-B497-1E37BF1E7D65}">
      <dsp:nvSpPr>
        <dsp:cNvPr id="0" name=""/>
        <dsp:cNvSpPr/>
      </dsp:nvSpPr>
      <dsp:spPr>
        <a:xfrm>
          <a:off x="1072139" y="340778"/>
          <a:ext cx="866250" cy="866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F10EB-3770-4035-ABAD-EBB694C7078C}">
      <dsp:nvSpPr>
        <dsp:cNvPr id="0" name=""/>
        <dsp:cNvSpPr/>
      </dsp:nvSpPr>
      <dsp:spPr>
        <a:xfrm>
          <a:off x="267764" y="1999028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PROBLEM STATEMENT </a:t>
          </a:r>
        </a:p>
      </dsp:txBody>
      <dsp:txXfrm>
        <a:off x="267764" y="1999028"/>
        <a:ext cx="2475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DA754-64F1-4277-8FA3-D4A086DE8E78}">
      <dsp:nvSpPr>
        <dsp:cNvPr id="0" name=""/>
        <dsp:cNvSpPr/>
      </dsp:nvSpPr>
      <dsp:spPr>
        <a:xfrm>
          <a:off x="604188" y="34143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6775B-B172-494F-A652-FA158C4D35CF}">
      <dsp:nvSpPr>
        <dsp:cNvPr id="0" name=""/>
        <dsp:cNvSpPr/>
      </dsp:nvSpPr>
      <dsp:spPr>
        <a:xfrm>
          <a:off x="999063" y="429018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7176E-E622-42DC-A17A-DD5FDD895973}">
      <dsp:nvSpPr>
        <dsp:cNvPr id="0" name=""/>
        <dsp:cNvSpPr/>
      </dsp:nvSpPr>
      <dsp:spPr>
        <a:xfrm>
          <a:off x="11875" y="246414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What is next?</a:t>
          </a:r>
        </a:p>
      </dsp:txBody>
      <dsp:txXfrm>
        <a:off x="11875" y="2464144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6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8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3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0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0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7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4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6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0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FC8315D-0322-4191-9E1B-EFF596EBF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 r="1969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 useBgFill="1">
        <p:nvSpPr>
          <p:cNvPr id="31" name="Freeform: Shape 25">
            <a:extLst>
              <a:ext uri="{FF2B5EF4-FFF2-40B4-BE49-F238E27FC236}">
                <a16:creationId xmlns:a16="http://schemas.microsoft.com/office/drawing/2014/main" id="{6C4F7F87-0EAA-4D40-9154-5F653749C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1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1986-7DE8-4EEF-91FA-587591CD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B347586-DFF4-4903-BC1C-1B25B6E5AF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767970"/>
              </p:ext>
            </p:extLst>
          </p:nvPr>
        </p:nvGraphicFramePr>
        <p:xfrm>
          <a:off x="3949147" y="2259599"/>
          <a:ext cx="328654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Internet with solid fill">
            <a:extLst>
              <a:ext uri="{FF2B5EF4-FFF2-40B4-BE49-F238E27FC236}">
                <a16:creationId xmlns:a16="http://schemas.microsoft.com/office/drawing/2014/main" id="{61DA527B-BD8A-41CB-B05B-2E85D9668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35217" y="2720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9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11986-7DE8-4EEF-91FA-587591CD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Project Proposal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0086A6-5952-86E3-F632-46F94920F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673996"/>
              </p:ext>
            </p:extLst>
          </p:nvPr>
        </p:nvGraphicFramePr>
        <p:xfrm>
          <a:off x="609600" y="2963507"/>
          <a:ext cx="2504661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10487D7-F06C-4B4F-BA7D-88BB38ACA8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59936"/>
              </p:ext>
            </p:extLst>
          </p:nvPr>
        </p:nvGraphicFramePr>
        <p:xfrm>
          <a:off x="8295861" y="3218288"/>
          <a:ext cx="3479457" cy="2738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8C5DADB-DDAD-4BEE-8804-D2AD8501C6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374674"/>
              </p:ext>
            </p:extLst>
          </p:nvPr>
        </p:nvGraphicFramePr>
        <p:xfrm>
          <a:off x="5857907" y="3218288"/>
          <a:ext cx="2988109" cy="2738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D4C06A0-DA98-4D6F-B55A-FCF49B960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286316"/>
              </p:ext>
            </p:extLst>
          </p:nvPr>
        </p:nvGraphicFramePr>
        <p:xfrm>
          <a:off x="2947466" y="3218288"/>
          <a:ext cx="3010529" cy="2738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4600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Graphic spid="8" grpId="0">
        <p:bldAsOne/>
      </p:bldGraphic>
      <p:bldGraphic spid="10" grpId="0">
        <p:bldAsOne/>
      </p:bldGraphic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76294EA0-0D21-43F7-9CE0-34EDD89E3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23" y="46213"/>
            <a:ext cx="7118468" cy="6780342"/>
          </a:xfrm>
        </p:spPr>
      </p:pic>
    </p:spTree>
    <p:extLst>
      <p:ext uri="{BB962C8B-B14F-4D97-AF65-F5344CB8AC3E}">
        <p14:creationId xmlns:p14="http://schemas.microsoft.com/office/powerpoint/2010/main" val="118823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21B2-805B-450D-98ED-5B3FC6FF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3229"/>
            <a:ext cx="10972800" cy="687920"/>
          </a:xfrm>
        </p:spPr>
        <p:txBody>
          <a:bodyPr>
            <a:normAutofit fontScale="90000"/>
          </a:bodyPr>
          <a:lstStyle/>
          <a:p>
            <a:r>
              <a:rPr lang="en-US" dirty="0"/>
              <a:t>FOOD CLASSIFICATION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DC7B27-F042-443C-AE0C-42705CF7DD79}"/>
              </a:ext>
            </a:extLst>
          </p:cNvPr>
          <p:cNvGrpSpPr/>
          <p:nvPr/>
        </p:nvGrpSpPr>
        <p:grpSpPr>
          <a:xfrm>
            <a:off x="0" y="3429000"/>
            <a:ext cx="4727395" cy="1114252"/>
            <a:chOff x="-4276823" y="2486644"/>
            <a:chExt cx="7466967" cy="11142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62BA5F-9E85-45F4-AC16-825705F5AA75}"/>
                </a:ext>
              </a:extLst>
            </p:cNvPr>
            <p:cNvSpPr/>
            <p:nvPr/>
          </p:nvSpPr>
          <p:spPr>
            <a:xfrm>
              <a:off x="96394" y="2486644"/>
              <a:ext cx="30937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055896-7DBE-4A12-B242-BD1C9AA12B56}"/>
                </a:ext>
              </a:extLst>
            </p:cNvPr>
            <p:cNvSpPr txBox="1"/>
            <p:nvPr/>
          </p:nvSpPr>
          <p:spPr>
            <a:xfrm>
              <a:off x="-4276823" y="2880896"/>
              <a:ext cx="5232984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300" kern="1200" dirty="0"/>
                <a:t> 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2B4AC6-6DAE-4395-91C7-36A57E8F242C}"/>
              </a:ext>
            </a:extLst>
          </p:cNvPr>
          <p:cNvSpPr/>
          <p:nvPr/>
        </p:nvSpPr>
        <p:spPr>
          <a:xfrm>
            <a:off x="433827" y="1713116"/>
            <a:ext cx="2205026" cy="4931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Ground beef Kebab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Chicken Tikka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Beef kebab with beef tikka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Lamb kebab with lamb tikka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Beef tikka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Chicken shawarma with rice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Chicken tikka beef kebab mix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Chicken tikka with  lamb mix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Falafel meal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Mixed meal 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A8E838-4943-4C99-B806-08CEF5861DFD}"/>
              </a:ext>
            </a:extLst>
          </p:cNvPr>
          <p:cNvSpPr/>
          <p:nvPr/>
        </p:nvSpPr>
        <p:spPr>
          <a:xfrm>
            <a:off x="3138818" y="2353949"/>
            <a:ext cx="1716606" cy="198172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Lamb kebab salad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Chicken tikka salad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Steak salads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Lamb stew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C31558-F100-4DB3-9822-0DBA9E5ED92C}"/>
              </a:ext>
            </a:extLst>
          </p:cNvPr>
          <p:cNvSpPr/>
          <p:nvPr/>
        </p:nvSpPr>
        <p:spPr>
          <a:xfrm>
            <a:off x="5314016" y="3552390"/>
            <a:ext cx="1716606" cy="198172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 pc falafel meal with fries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Mixed plate meal for 2</a:t>
            </a:r>
          </a:p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CF0CF7-A29B-45C6-878A-965CEFE3B160}"/>
              </a:ext>
            </a:extLst>
          </p:cNvPr>
          <p:cNvSpPr/>
          <p:nvPr/>
        </p:nvSpPr>
        <p:spPr>
          <a:xfrm>
            <a:off x="7489214" y="1862330"/>
            <a:ext cx="2130612" cy="457333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Falafel sandwich with fries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Sherwarma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sandwich with fries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Chicken shawarma sandwich with fries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Chicken wrap with fries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Steak with Fries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Hummus with naan</a:t>
            </a:r>
          </a:p>
          <a:p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6FDC98E-5F93-4DEC-8FAD-7D87C5DF921E}"/>
              </a:ext>
            </a:extLst>
          </p:cNvPr>
          <p:cNvSpPr/>
          <p:nvPr/>
        </p:nvSpPr>
        <p:spPr>
          <a:xfrm>
            <a:off x="10074012" y="1841529"/>
            <a:ext cx="1630739" cy="10248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Naan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Baklava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Fries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77DB50F-53E4-43BB-8B02-80E5552688D9}"/>
              </a:ext>
            </a:extLst>
          </p:cNvPr>
          <p:cNvSpPr/>
          <p:nvPr/>
        </p:nvSpPr>
        <p:spPr>
          <a:xfrm>
            <a:off x="10209610" y="4543252"/>
            <a:ext cx="1495141" cy="86549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Sodas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A36B6-363E-4D4E-8B4B-A6A2140DA9DA}"/>
              </a:ext>
            </a:extLst>
          </p:cNvPr>
          <p:cNvSpPr txBox="1"/>
          <p:nvPr/>
        </p:nvSpPr>
        <p:spPr>
          <a:xfrm>
            <a:off x="244010" y="1128341"/>
            <a:ext cx="2825022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</a:rPr>
              <a:t>Meat with rice</a:t>
            </a:r>
            <a:endParaRPr lang="en-US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BB16FD-0E6C-4A53-A50D-A394AE65CF6E}"/>
              </a:ext>
            </a:extLst>
          </p:cNvPr>
          <p:cNvSpPr txBox="1"/>
          <p:nvPr/>
        </p:nvSpPr>
        <p:spPr>
          <a:xfrm>
            <a:off x="2837280" y="1934242"/>
            <a:ext cx="2537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Stew and Salads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75B14B-2B1D-4249-A209-772C7F1811A4}"/>
              </a:ext>
            </a:extLst>
          </p:cNvPr>
          <p:cNvSpPr txBox="1"/>
          <p:nvPr/>
        </p:nvSpPr>
        <p:spPr>
          <a:xfrm>
            <a:off x="5613811" y="3044000"/>
            <a:ext cx="14852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Meals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EE8254-7393-451C-818C-A9D3D5927A5D}"/>
              </a:ext>
            </a:extLst>
          </p:cNvPr>
          <p:cNvSpPr txBox="1"/>
          <p:nvPr/>
        </p:nvSpPr>
        <p:spPr>
          <a:xfrm>
            <a:off x="7489214" y="1318308"/>
            <a:ext cx="2008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Sandwiches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01B84-C711-424B-8207-83E75D1624E5}"/>
              </a:ext>
            </a:extLst>
          </p:cNvPr>
          <p:cNvSpPr txBox="1"/>
          <p:nvPr/>
        </p:nvSpPr>
        <p:spPr>
          <a:xfrm>
            <a:off x="10340595" y="1288240"/>
            <a:ext cx="1097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</a:rPr>
              <a:t>Sides</a:t>
            </a:r>
            <a:endParaRPr lang="en-US" sz="28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CFE262-BDE4-44F0-BC8E-81FE08F628A5}"/>
              </a:ext>
            </a:extLst>
          </p:cNvPr>
          <p:cNvSpPr txBox="1"/>
          <p:nvPr/>
        </p:nvSpPr>
        <p:spPr>
          <a:xfrm>
            <a:off x="10340595" y="4036933"/>
            <a:ext cx="12418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Drinks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7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1986-7DE8-4EEF-91FA-587591CD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B95936-CE9F-4155-89A9-15F470F08B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929251"/>
              </p:ext>
            </p:extLst>
          </p:nvPr>
        </p:nvGraphicFramePr>
        <p:xfrm>
          <a:off x="3909391" y="2392120"/>
          <a:ext cx="3061252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97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11986-7DE8-4EEF-91FA-587591CD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ANY QUESTIONS</a:t>
            </a:r>
          </a:p>
        </p:txBody>
      </p:sp>
      <p:pic>
        <p:nvPicPr>
          <p:cNvPr id="5" name="Content Placeholder 4" descr="Question Mark with solid fill">
            <a:extLst>
              <a:ext uri="{FF2B5EF4-FFF2-40B4-BE49-F238E27FC236}">
                <a16:creationId xmlns:a16="http://schemas.microsoft.com/office/drawing/2014/main" id="{7C2DBB9B-40BC-4230-93DB-FB20A009C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0082" y="865204"/>
            <a:ext cx="5022318" cy="50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8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119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Posterama</vt:lpstr>
      <vt:lpstr>Times New Roman</vt:lpstr>
      <vt:lpstr>SplashVTI</vt:lpstr>
      <vt:lpstr>PowerPoint Presentation</vt:lpstr>
      <vt:lpstr>Introduction</vt:lpstr>
      <vt:lpstr>Project Proposal </vt:lpstr>
      <vt:lpstr>PowerPoint Presentation</vt:lpstr>
      <vt:lpstr>FOOD CLASSIFICATION</vt:lpstr>
      <vt:lpstr>Conclusion 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Segni Tulu</dc:creator>
  <cp:lastModifiedBy>Segni Tulu</cp:lastModifiedBy>
  <cp:revision>2</cp:revision>
  <dcterms:created xsi:type="dcterms:W3CDTF">2022-09-22T05:12:18Z</dcterms:created>
  <dcterms:modified xsi:type="dcterms:W3CDTF">2022-09-22T07:40:53Z</dcterms:modified>
</cp:coreProperties>
</file>